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29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1" r:id="rId15"/>
    <p:sldId id="482" r:id="rId16"/>
    <p:sldId id="483" r:id="rId17"/>
    <p:sldId id="501" r:id="rId18"/>
    <p:sldId id="484" r:id="rId19"/>
    <p:sldId id="491" r:id="rId20"/>
    <p:sldId id="492" r:id="rId21"/>
    <p:sldId id="493" r:id="rId22"/>
    <p:sldId id="494" r:id="rId23"/>
    <p:sldId id="495" r:id="rId24"/>
    <p:sldId id="462" r:id="rId25"/>
    <p:sldId id="463" r:id="rId26"/>
    <p:sldId id="497" r:id="rId27"/>
    <p:sldId id="498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나눔바른고딕" panose="020B0603020101020101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</p14:sldIdLst>
        </p14:section>
        <p14:section name="추천 관광지 조회하기" id="{07C7CD47-195D-460C-BCFE-4016D86B76E7}">
          <p14:sldIdLst>
            <p14:sldId id="511"/>
            <p14:sldId id="482"/>
            <p14:sldId id="483"/>
            <p14:sldId id="501"/>
            <p14:sldId id="484"/>
            <p14:sldId id="491"/>
            <p14:sldId id="492"/>
            <p14:sldId id="493"/>
            <p14:sldId id="494"/>
            <p14:sldId id="495"/>
            <p14:sldId id="462"/>
            <p14:sldId id="463"/>
            <p14:sldId id="497"/>
            <p14:sldId id="498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119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7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jpe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jpe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17" Type="http://schemas.microsoft.com/office/2007/relationships/hdphoto" Target="../media/hdphoto3.wdp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29.png"/><Relationship Id="rId5" Type="http://schemas.openxmlformats.org/officeDocument/2006/relationships/image" Target="../media/image25.jpeg"/><Relationship Id="rId1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jpe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microsoft.com/office/2007/relationships/hdphoto" Target="../media/hdphoto2.wdp"/><Relationship Id="rId5" Type="http://schemas.openxmlformats.org/officeDocument/2006/relationships/image" Target="../media/image25.jpeg"/><Relationship Id="rId15" Type="http://schemas.openxmlformats.org/officeDocument/2006/relationships/image" Target="../media/image36.jpe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8.png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12" Type="http://schemas.openxmlformats.org/officeDocument/2006/relationships/image" Target="../media/image34.png"/><Relationship Id="rId2" Type="http://schemas.openxmlformats.org/officeDocument/2006/relationships/image" Target="../media/image25.jpeg"/><Relationship Id="rId16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5" Type="http://schemas.openxmlformats.org/officeDocument/2006/relationships/image" Target="../media/image35.png"/><Relationship Id="rId10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</a:t>
            </a:r>
            <a:r>
              <a:rPr lang="en-US" altLang="ko-KR" sz="45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Specification 3.0</a:t>
            </a:r>
            <a:endParaRPr lang="en-US" altLang="ko-KR" sz="45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 err="1"/>
              <a:t>퍼스널리티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703329"/>
              </p:ext>
            </p:extLst>
          </p:nvPr>
        </p:nvGraphicFramePr>
        <p:xfrm>
          <a:off x="311150" y="914400"/>
          <a:ext cx="8524180" cy="559503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처음일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&lt;&gt;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입력받고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사용자에게 추천된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40141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4583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126081"/>
              </p:ext>
            </p:extLst>
          </p:nvPr>
        </p:nvGraphicFramePr>
        <p:xfrm>
          <a:off x="311150" y="914400"/>
          <a:ext cx="8524180" cy="447651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관광지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22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퍼스널리티를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32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68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여행지역을 직접 선택하거나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 정보 설문조사를 바탕으로 여행지를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추천받았을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때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 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자신이 좋아하는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게시물의 좋아요 버튼을 활성화한 상태로 변경한다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자신이 싫어하는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싫어요 버튼을 활성화 시키고 해당 게시물을 흐리기 처리한다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2.3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피드백된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정보에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0FA54B-109D-401C-B8EA-2BEDE5C4DE46}"/>
              </a:ext>
            </a:extLst>
          </p:cNvPr>
          <p:cNvSpPr/>
          <p:nvPr/>
        </p:nvSpPr>
        <p:spPr>
          <a:xfrm>
            <a:off x="308670" y="5390912"/>
            <a:ext cx="8524180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2.3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>
                <a:solidFill>
                  <a:srgbClr val="FF0000"/>
                </a:solidFill>
              </a:rPr>
              <a:t>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</a:t>
            </a:r>
            <a:r>
              <a:rPr lang="en-US" altLang="ko-KR" sz="1100" kern="100" dirty="0">
                <a:solidFill>
                  <a:schemeClr val="dk1"/>
                </a:solidFill>
              </a:rPr>
              <a:t>1</a:t>
            </a:r>
            <a:r>
              <a:rPr lang="ko-KR" altLang="en-US" sz="1100" kern="100" dirty="0">
                <a:solidFill>
                  <a:schemeClr val="dk1"/>
                </a:solidFill>
              </a:rPr>
              <a:t>  </a:t>
            </a:r>
            <a:r>
              <a:rPr lang="en-US" altLang="ko-KR" sz="1100" kern="100" dirty="0">
                <a:solidFill>
                  <a:schemeClr val="dk1"/>
                </a:solidFill>
              </a:rPr>
              <a:t>: </a:t>
            </a:r>
            <a:r>
              <a:rPr lang="ko-KR" altLang="en-US" sz="1100" kern="100" dirty="0">
                <a:solidFill>
                  <a:schemeClr val="dk1"/>
                </a:solidFill>
              </a:rPr>
              <a:t>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 </a:t>
            </a:r>
            <a:r>
              <a:rPr lang="ko-KR" altLang="en-US" sz="1100" kern="100" dirty="0">
                <a:solidFill>
                  <a:schemeClr val="dk1"/>
                </a:solidFill>
              </a:rPr>
              <a:t>변인 </a:t>
            </a:r>
            <a:r>
              <a:rPr lang="en-US" altLang="ko-KR" sz="1100" kern="100" dirty="0">
                <a:solidFill>
                  <a:schemeClr val="dk1"/>
                </a:solidFill>
              </a:rPr>
              <a:t>2 :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98997"/>
              </p:ext>
            </p:extLst>
          </p:nvPr>
        </p:nvGraphicFramePr>
        <p:xfrm>
          <a:off x="350196" y="1097281"/>
          <a:ext cx="8542284" cy="558369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재추천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사용자의 피드백을 반영하여 관광지를 다시 추천하는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3.1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클릭하여 알고리즘 값 업데이트하기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사용하는 브라우저의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버튼이나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서비스의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재 클릭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서브 플로우가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수행되면 시스템 내 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를 수행한다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사용된 수식의 변인 중 하나인 사용자가 속한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좋아요 수 총 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증가시키고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카테고리에 해당되는 게시물의 좋아요 수 총합을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증가시킨다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선행 자료 참조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업데이트 된 관광지 정보 다시  표시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선택된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대한 시스템 내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(step3.1.1)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따라 변경된 가중치를  반영하여 관광지 정보 표시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3.3)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 상세 정보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게시물 화면에서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생성하고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포함한 창으로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상세보기화면에서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(Basic flow 3.2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활성화 한 상태로 변경하고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관광지를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열어 해당 관광지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 페이지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15041"/>
              </p:ext>
            </p:extLst>
          </p:nvPr>
        </p:nvGraphicFramePr>
        <p:xfrm>
          <a:off x="350196" y="1097281"/>
          <a:ext cx="8542284" cy="536605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5"/>
                        <a:tabLst/>
                        <a:defRPr/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게시물 화면에서 게시물의 저장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6.1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추천기능 이탈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경고메세지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지금까지 추천된 결과들이 사라집니다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버튼으로 이루어진 확인 창을 생성한다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확인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창을 닫는다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확인창에서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2645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중복 피드백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누른 게시물에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싫어요를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누르거나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그 반대의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2.1, 2.2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게시물입다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싫어요 한 게시물입니다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버튼의 상태를 변경하지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피드백을 하나도 수행하지 않고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3.1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사용자의 창에 존재하는 관광지 정보들을 모두 삭제하고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조회하지 않은 관광지 정보들을 화면에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DC0653B-7E47-4F30-B003-6E458B65CD06}"/>
              </a:ext>
            </a:extLst>
          </p:cNvPr>
          <p:cNvGrpSpPr/>
          <p:nvPr/>
        </p:nvGrpSpPr>
        <p:grpSpPr>
          <a:xfrm>
            <a:off x="938248" y="1955800"/>
            <a:ext cx="3557552" cy="3531572"/>
            <a:chOff x="846723" y="1793240"/>
            <a:chExt cx="3557552" cy="3531572"/>
          </a:xfrm>
        </p:grpSpPr>
        <p:pic>
          <p:nvPicPr>
            <p:cNvPr id="27" name="Picture 2" descr="성격테스트에 대한 이미지 검색결과">
              <a:extLst>
                <a:ext uri="{FF2B5EF4-FFF2-40B4-BE49-F238E27FC236}">
                  <a16:creationId xmlns:a16="http://schemas.microsoft.com/office/drawing/2014/main" id="{9E2E974B-3F09-4E29-AFF2-5272EDD91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0" t="12519" r="3872" b="42741"/>
            <a:stretch/>
          </p:blipFill>
          <p:spPr bwMode="auto">
            <a:xfrm>
              <a:off x="846723" y="1793240"/>
              <a:ext cx="3549114" cy="353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BE7542-2307-477E-8D8D-07FDF9F98215}"/>
                </a:ext>
              </a:extLst>
            </p:cNvPr>
            <p:cNvSpPr/>
            <p:nvPr/>
          </p:nvSpPr>
          <p:spPr>
            <a:xfrm>
              <a:off x="2042160" y="2961640"/>
              <a:ext cx="1168400" cy="11785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당신의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테마를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골라주세요</a:t>
              </a:r>
              <a:endParaRPr lang="en-US" altLang="ko-KR" sz="14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484EAE-2269-4C51-8130-74260D48C36B}"/>
                </a:ext>
              </a:extLst>
            </p:cNvPr>
            <p:cNvSpPr/>
            <p:nvPr/>
          </p:nvSpPr>
          <p:spPr>
            <a:xfrm>
              <a:off x="856883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허니문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20EFF85-AED9-43C2-AB6B-BC67008E0F3F}"/>
                </a:ext>
              </a:extLst>
            </p:cNvPr>
            <p:cNvSpPr/>
            <p:nvPr/>
          </p:nvSpPr>
          <p:spPr>
            <a:xfrm>
              <a:off x="2037080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YOLO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95BD5FC-18D8-4205-AA38-547ADC9C8D29}"/>
                </a:ext>
              </a:extLst>
            </p:cNvPr>
            <p:cNvSpPr/>
            <p:nvPr/>
          </p:nvSpPr>
          <p:spPr>
            <a:xfrm>
              <a:off x="3210560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자연속</a:t>
              </a:r>
              <a:r>
                <a:rPr lang="ko-KR" altLang="en-US" sz="1400" dirty="0">
                  <a:solidFill>
                    <a:schemeClr val="tx1"/>
                  </a:solidFill>
                </a:rPr>
                <a:t> 나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398A019-9103-4763-8254-9616D1CDBD9B}"/>
                </a:ext>
              </a:extLst>
            </p:cNvPr>
            <p:cNvSpPr/>
            <p:nvPr/>
          </p:nvSpPr>
          <p:spPr>
            <a:xfrm>
              <a:off x="3235875" y="344980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나혼자산다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62AAB3E-4354-4A98-8F77-B37982567E0A}"/>
                </a:ext>
              </a:extLst>
            </p:cNvPr>
            <p:cNvSpPr/>
            <p:nvPr/>
          </p:nvSpPr>
          <p:spPr>
            <a:xfrm>
              <a:off x="856883" y="3452832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가족여행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2D8EC1-7B1D-4014-B893-B6AB54522D13}"/>
                </a:ext>
              </a:extLst>
            </p:cNvPr>
            <p:cNvSpPr/>
            <p:nvPr/>
          </p:nvSpPr>
          <p:spPr>
            <a:xfrm>
              <a:off x="868680" y="463344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교육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4A57D32-7EB3-48EF-B89E-A55DF80FA479}"/>
                </a:ext>
              </a:extLst>
            </p:cNvPr>
            <p:cNvSpPr/>
            <p:nvPr/>
          </p:nvSpPr>
          <p:spPr>
            <a:xfrm>
              <a:off x="2025283" y="463344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짠내투어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76DEB0B-51F4-48A1-92E8-1B92182E9FB4}"/>
                </a:ext>
              </a:extLst>
            </p:cNvPr>
            <p:cNvSpPr/>
            <p:nvPr/>
          </p:nvSpPr>
          <p:spPr>
            <a:xfrm>
              <a:off x="3205480" y="461518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바다가좋아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2D95F4-C0C7-4CF8-AE05-7C4C7EFF406B}"/>
              </a:ext>
            </a:extLst>
          </p:cNvPr>
          <p:cNvCxnSpPr>
            <a:cxnSpLocks/>
          </p:cNvCxnSpPr>
          <p:nvPr/>
        </p:nvCxnSpPr>
        <p:spPr>
          <a:xfrm flipV="1">
            <a:off x="2656972" y="4472184"/>
            <a:ext cx="2627270" cy="2258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703817-ABDE-4812-B4BD-EE10311083AC}"/>
              </a:ext>
            </a:extLst>
          </p:cNvPr>
          <p:cNvSpPr/>
          <p:nvPr/>
        </p:nvSpPr>
        <p:spPr>
          <a:xfrm>
            <a:off x="948408" y="1314422"/>
            <a:ext cx="3516959" cy="4814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68DA06-A2DF-4C1C-9847-1D7289CD9368}"/>
              </a:ext>
            </a:extLst>
          </p:cNvPr>
          <p:cNvSpPr/>
          <p:nvPr/>
        </p:nvSpPr>
        <p:spPr>
          <a:xfrm>
            <a:off x="2015208" y="1432500"/>
            <a:ext cx="1371600" cy="266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66192A-9A81-41AB-A70B-D51E000E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247" y="1447063"/>
            <a:ext cx="3529890" cy="47674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D29445-C242-4F80-9B81-B33DF392F9F3}"/>
              </a:ext>
            </a:extLst>
          </p:cNvPr>
          <p:cNvSpPr txBox="1"/>
          <p:nvPr/>
        </p:nvSpPr>
        <p:spPr>
          <a:xfrm>
            <a:off x="2915519" y="6407493"/>
            <a:ext cx="4111673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퍼스널리티</a:t>
            </a:r>
            <a:r>
              <a:rPr lang="ko-KR" altLang="en-US" sz="1050" dirty="0"/>
              <a:t> 선택화면에서 추천 관광지 조회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152303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사람들의 피드백이 증가할 수록 해당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메인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CF832C-5898-4D00-9A1B-DD11D4D12C1D}"/>
              </a:ext>
            </a:extLst>
          </p:cNvPr>
          <p:cNvGrpSpPr/>
          <p:nvPr/>
        </p:nvGrpSpPr>
        <p:grpSpPr>
          <a:xfrm>
            <a:off x="2939768" y="1156942"/>
            <a:ext cx="3516959" cy="4758847"/>
            <a:chOff x="948408" y="1314422"/>
            <a:chExt cx="3516959" cy="47588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2BA882-5F07-43D9-B150-6A99B9E507DB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14F392-06C3-40C2-8325-9B54F40D68C1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D70985-F70C-486D-8941-5B8F5AB84572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6" name="Picture 2" descr="관련 이미지">
              <a:extLst>
                <a:ext uri="{FF2B5EF4-FFF2-40B4-BE49-F238E27FC236}">
                  <a16:creationId xmlns:a16="http://schemas.microsoft.com/office/drawing/2014/main" id="{56613BAA-49BD-41C7-85D9-882495205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favorites icon png에 대한 이미지 검색결과">
              <a:extLst>
                <a:ext uri="{FF2B5EF4-FFF2-40B4-BE49-F238E27FC236}">
                  <a16:creationId xmlns:a16="http://schemas.microsoft.com/office/drawing/2014/main" id="{D60DF971-6DBB-4EED-8D9E-7EAE4505D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fresh icon png에 대한 이미지 검색결과">
              <a:extLst>
                <a:ext uri="{FF2B5EF4-FFF2-40B4-BE49-F238E27FC236}">
                  <a16:creationId xmlns:a16="http://schemas.microsoft.com/office/drawing/2014/main" id="{5EF40C2E-2BC4-48BA-89CE-4204E33FC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2F15F80-2A8A-486E-B1EE-433976FCF7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3BA05FD2-EE44-4FEA-8CF6-F970A23F99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8AAE4C6-7795-4679-9B80-523E3905E9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23A9DB6-09C2-4AD4-B8B3-B8B4502BA0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84FEBA77-55E9-4311-A751-A0DD6969D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59955159-3DC1-4760-B22D-246F067A77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83EFC19C-8908-4C42-B4D1-1630196CD6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A600174-63B5-47DA-8AC5-23587F2495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D84E0C1-952C-46F5-9D49-03527213B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12A8630-F44B-42CA-BBD4-F04B9396FC19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615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AD36F79A-A3FD-4BA6-8058-5C1F58668C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7D0595D-8484-4825-A744-F53261D8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76F627C-C011-4078-808D-E8150A8BB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E458B42-2D2D-4CAD-B116-BB4F7DAC3E5E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6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E6ABFFC-C6B8-4BB9-8B9A-D0B05E6D62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3615CBB-C8A6-476E-A52E-2499077DE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B5A08FF-CF41-46C6-8858-2947959CEF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D9672F4-25C1-456D-99FA-28C1AC613D42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6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F34AACF9-C320-44CD-8F78-ADD4DD4CD8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03B46351-B387-4749-8D7E-47BBCF29B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D43BE24-46E6-47E3-B6DC-A3CF72479A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3B66A43-620A-42B8-83C1-20103FCF9845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7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6600D1C-1AF3-4392-A9EF-F1A188B434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432AC135-428D-4E9C-8A20-03C311173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87B0DA1-D1C8-4051-AB7F-D3974C107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FA221DF-124A-4A2E-BEE1-E87A325C500C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7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44E64992-13F7-40C5-A687-DAA4AB2BC3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F7F9BDAF-D777-4970-9E79-D400BBF1B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04D0EE4-CD9F-4D08-8E9D-F1D8BCFF7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1E647D6-4EDF-47C1-A8A3-06140A38602E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8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9C6CAF6-4802-4BDC-B0F6-B12752A29B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982D6DC-3793-4B06-ACCF-C8C64E22B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8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2B1AE434-E418-4C7C-9C80-E57A7A8B4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D04F507-C427-4785-973E-029CB16D725F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8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4D127C44-2B45-47E9-82D6-B47E868464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48DB0E0-3330-4F83-93CD-E3ACF2317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8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8D4F0DD-8528-4480-B97D-DA5F5734FD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EAE4655-4489-4439-8160-07D42D1D6020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8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15BB4F0D-A869-4959-BCF4-87A2C0768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E80FCB82-36DA-4B86-8BEF-C4A8A6981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9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2D25C554-44F8-4CF1-ABE6-20F2C80CD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A98EDB9-6FF3-40AF-A5CB-BEFDE2BDE12E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9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1493D06-4B8C-42DA-BC95-FE81C738F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FCEBF41-6F85-4111-B1A9-6FEB4491F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9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17BD060-7C5A-47F4-86E4-40C56972A7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90929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결과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E02FCD-9D14-489D-937F-E2C78FFB61A2}"/>
              </a:ext>
            </a:extLst>
          </p:cNvPr>
          <p:cNvGrpSpPr/>
          <p:nvPr/>
        </p:nvGrpSpPr>
        <p:grpSpPr>
          <a:xfrm>
            <a:off x="496288" y="1286108"/>
            <a:ext cx="3516959" cy="4758847"/>
            <a:chOff x="948408" y="1314422"/>
            <a:chExt cx="3516959" cy="47588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38A0C9-0D76-4E02-BD14-A3B06BE15C6B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72D756E-AF6A-4385-BC9D-8DC193A9CE1E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3EBFB95-F758-4112-B7CB-E9D0D3D482C8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2" descr="관련 이미지">
              <a:extLst>
                <a:ext uri="{FF2B5EF4-FFF2-40B4-BE49-F238E27FC236}">
                  <a16:creationId xmlns:a16="http://schemas.microsoft.com/office/drawing/2014/main" id="{170A2FA6-3C96-4C5C-880E-A1A1CEB62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1BD7AFA8-7883-48F2-A3BB-365A52D40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refresh icon png에 대한 이미지 검색결과">
              <a:extLst>
                <a:ext uri="{FF2B5EF4-FFF2-40B4-BE49-F238E27FC236}">
                  <a16:creationId xmlns:a16="http://schemas.microsoft.com/office/drawing/2014/main" id="{352AC27C-1F25-406E-91FB-79F96A43E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319B12C-2245-4956-8078-5C4E7D8795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83B0083-34E0-4168-82BA-6D8898B9F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BF18ED6-1E2B-4EA9-B08A-D57006A03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0EEF0D5-6BDE-4984-948E-7D71343052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915CE1B-76AA-4B34-BD9A-74FE0A50BE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5B6530D-81DA-4FBE-A701-2D58146865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523B1F6-9723-44AF-A125-6FC061103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E35D264-AE67-4249-9A24-DE6CF9399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C06F192-8DE3-4DD2-BC04-83DC1E3AE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4713607-07E7-4416-9199-E8933D8DDC75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7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C83C5D9-52CF-4527-B424-F6283AD8C9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113A1AA7-924F-4C15-89E9-A0BB2D78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3EE49BCD-AA81-45DC-B2AD-1E0E9E3C2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C11AF4D-52B4-4A24-A348-5738064C2B08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7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A3F2C82-F43B-4B9A-8A41-32B2C546A7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50048E61-7D06-40D0-9B51-AD14CD838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754AFBBA-CC7A-43F1-8E3F-6375086B50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F72F20D-B43C-423B-829C-04F808C3F79E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7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C511F4CF-9FD2-427E-B81D-DDEF1038F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9386F192-1B07-4D57-8A74-651AFDDB4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3D97B8E5-EEF0-4E35-A1BF-B7BE9AE56B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5382896-D272-4139-913B-B686CB5822C8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6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50A8B540-4634-4D6C-8EA8-8D2D71EE6F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3E63B696-F15E-44F4-BBDF-12071A46B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6CDE10B-CACA-449B-A4D2-4732506C29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D66BC04-B567-4DCF-8D56-55A28F2C058B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6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3E0FD448-FCE8-4334-8763-00095847BF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0645409-6AEC-4468-93DE-7168E82D6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7444D51-92F8-48CB-B17A-BA13368D17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B6A7BE0-1341-4540-B072-181AEDEDAD67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6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BA1ED19-9193-4BF4-928A-9A0F567ED2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8D3FA7A2-8F87-4615-8849-9F5328BC3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E08A04D-D7DF-47C8-AB37-19C9F9BCDC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4F41DCE-2A1B-49EE-9A1E-BB3FC5DEB842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5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BD9B181-E959-4CC0-B250-785887CD7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B0BBC4BF-61DA-4612-847C-5E1B2FB9C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DAC7627-01AE-43C3-8132-CBF9F46877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6CDCF90-BDAE-4330-ACF9-28235242F5D1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56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68304D6-B1A6-4570-90F8-B61BBB74FB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C551A28-7165-44CB-B7D1-11962595A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8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FD9254A-E8B8-4F5D-8D9D-D84A729F6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8502F35-7BE7-4AA4-83D3-9C19BBD800BA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5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EF24D1F-8684-42CC-9941-C207B2C57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C00A43F5-162A-4892-9578-3E4F59203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85F3E9CA-D570-4FC1-AD2C-34CC5C2F1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0F02A6F-5645-4D88-96B6-C6F9E6E0E37A}"/>
              </a:ext>
            </a:extLst>
          </p:cNvPr>
          <p:cNvCxnSpPr>
            <a:cxnSpLocks/>
            <a:stCxn id="78" idx="3"/>
            <a:endCxn id="132" idx="1"/>
          </p:cNvCxnSpPr>
          <p:nvPr/>
        </p:nvCxnSpPr>
        <p:spPr>
          <a:xfrm flipV="1">
            <a:off x="833360" y="2690049"/>
            <a:ext cx="4209755" cy="5588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894DDF1-6405-44D7-AFD8-21A3D224D5E2}"/>
              </a:ext>
            </a:extLst>
          </p:cNvPr>
          <p:cNvSpPr/>
          <p:nvPr/>
        </p:nvSpPr>
        <p:spPr>
          <a:xfrm>
            <a:off x="4956460" y="123022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4786734-144E-425F-A424-B3B7165F16FD}"/>
              </a:ext>
            </a:extLst>
          </p:cNvPr>
          <p:cNvSpPr/>
          <p:nvPr/>
        </p:nvSpPr>
        <p:spPr>
          <a:xfrm>
            <a:off x="6023260" y="134830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D9C2689-C387-4A75-8667-B6790D1C6927}"/>
              </a:ext>
            </a:extLst>
          </p:cNvPr>
          <p:cNvSpPr/>
          <p:nvPr/>
        </p:nvSpPr>
        <p:spPr>
          <a:xfrm>
            <a:off x="4956460" y="540390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2" descr="관련 이미지">
            <a:extLst>
              <a:ext uri="{FF2B5EF4-FFF2-40B4-BE49-F238E27FC236}">
                <a16:creationId xmlns:a16="http://schemas.microsoft.com/office/drawing/2014/main" id="{DFE3F3A3-0E74-4E23-A519-06A7DF60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765" y="556630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favorites icon png에 대한 이미지 검색결과">
            <a:extLst>
              <a:ext uri="{FF2B5EF4-FFF2-40B4-BE49-F238E27FC236}">
                <a16:creationId xmlns:a16="http://schemas.microsoft.com/office/drawing/2014/main" id="{1D747906-D6F5-44B6-9B27-7C95329E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22" y="555460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refresh icon png에 대한 이미지 검색결과">
            <a:extLst>
              <a:ext uri="{FF2B5EF4-FFF2-40B4-BE49-F238E27FC236}">
                <a16:creationId xmlns:a16="http://schemas.microsoft.com/office/drawing/2014/main" id="{34771CEC-E97A-4B13-9292-747ED89B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63" y="555579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" descr="오버워치 전장에 대한 이미지 검색결과">
            <a:extLst>
              <a:ext uri="{FF2B5EF4-FFF2-40B4-BE49-F238E27FC236}">
                <a16:creationId xmlns:a16="http://schemas.microsoft.com/office/drawing/2014/main" id="{7655F40D-B7E3-43BA-9198-39347F778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191291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오버워치 전장에 대한 이미지 검색결과">
            <a:extLst>
              <a:ext uri="{FF2B5EF4-FFF2-40B4-BE49-F238E27FC236}">
                <a16:creationId xmlns:a16="http://schemas.microsoft.com/office/drawing/2014/main" id="{178E2A9F-CDC9-44AA-A37A-E022437AD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191291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오버워치 전장에 대한 이미지 검색결과">
            <a:extLst>
              <a:ext uri="{FF2B5EF4-FFF2-40B4-BE49-F238E27FC236}">
                <a16:creationId xmlns:a16="http://schemas.microsoft.com/office/drawing/2014/main" id="{AA22AE94-6238-4619-B9CA-7B5FFC58D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43946" y="192601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오버워치 전장에 대한 이미지 검색결과">
            <a:extLst>
              <a:ext uri="{FF2B5EF4-FFF2-40B4-BE49-F238E27FC236}">
                <a16:creationId xmlns:a16="http://schemas.microsoft.com/office/drawing/2014/main" id="{AEDDC70D-23AC-4B77-83B8-DF70D6329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3000194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오버워치 전장에 대한 이미지 검색결과">
            <a:extLst>
              <a:ext uri="{FF2B5EF4-FFF2-40B4-BE49-F238E27FC236}">
                <a16:creationId xmlns:a16="http://schemas.microsoft.com/office/drawing/2014/main" id="{FFDA758F-E476-4166-88E1-E6C01D3BD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300019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" descr="오버워치 전장에 대한 이미지 검색결과">
            <a:extLst>
              <a:ext uri="{FF2B5EF4-FFF2-40B4-BE49-F238E27FC236}">
                <a16:creationId xmlns:a16="http://schemas.microsoft.com/office/drawing/2014/main" id="{0D0D9CA8-B7C5-43F2-AF5F-69E75379B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68718" y="3000192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오버워치 전장에 대한 이미지 검색결과">
            <a:extLst>
              <a:ext uri="{FF2B5EF4-FFF2-40B4-BE49-F238E27FC236}">
                <a16:creationId xmlns:a16="http://schemas.microsoft.com/office/drawing/2014/main" id="{6CD16FAE-4B64-4D5E-A64B-8672CF852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407437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오버워치 전장에 대한 이미지 검색결과">
            <a:extLst>
              <a:ext uri="{FF2B5EF4-FFF2-40B4-BE49-F238E27FC236}">
                <a16:creationId xmlns:a16="http://schemas.microsoft.com/office/drawing/2014/main" id="{C8C50EA5-2A04-499F-9D74-4E35E9FC3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407437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오버워치 전장에 대한 이미지 검색결과">
            <a:extLst>
              <a:ext uri="{FF2B5EF4-FFF2-40B4-BE49-F238E27FC236}">
                <a16:creationId xmlns:a16="http://schemas.microsoft.com/office/drawing/2014/main" id="{FF403944-D7F5-493D-8EB4-0A9732D49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68718" y="407436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like dislike icon에 대한 이미지 검색결과">
            <a:extLst>
              <a:ext uri="{FF2B5EF4-FFF2-40B4-BE49-F238E27FC236}">
                <a16:creationId xmlns:a16="http://schemas.microsoft.com/office/drawing/2014/main" id="{47FE9AC5-8A1E-4E48-B11E-984B53CEA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15518" y="2577434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7FE74573-FDE5-4C0C-9546-2F640EAE6D7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3115" y="2535321"/>
            <a:ext cx="250417" cy="309455"/>
          </a:xfrm>
          <a:prstGeom prst="rect">
            <a:avLst/>
          </a:prstGeom>
        </p:spPr>
      </p:pic>
      <p:pic>
        <p:nvPicPr>
          <p:cNvPr id="133" name="Picture 4" descr="favorites icon png에 대한 이미지 검색결과">
            <a:extLst>
              <a:ext uri="{FF2B5EF4-FFF2-40B4-BE49-F238E27FC236}">
                <a16:creationId xmlns:a16="http://schemas.microsoft.com/office/drawing/2014/main" id="{A5580021-6CFF-4BC5-81AD-1BBFD340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686" y="1939005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like dislike icon에 대한 이미지 검색결과">
            <a:extLst>
              <a:ext uri="{FF2B5EF4-FFF2-40B4-BE49-F238E27FC236}">
                <a16:creationId xmlns:a16="http://schemas.microsoft.com/office/drawing/2014/main" id="{26BAD81B-B94B-4FEC-8E53-2B0DCDF95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1648" y="2559374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801D146F-71D9-4748-BAB1-493ECE4EFB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9245" y="2517261"/>
            <a:ext cx="250417" cy="309455"/>
          </a:xfrm>
          <a:prstGeom prst="rect">
            <a:avLst/>
          </a:prstGeom>
        </p:spPr>
      </p:pic>
      <p:pic>
        <p:nvPicPr>
          <p:cNvPr id="130" name="Picture 4" descr="favorites icon png에 대한 이미지 검색결과">
            <a:extLst>
              <a:ext uri="{FF2B5EF4-FFF2-40B4-BE49-F238E27FC236}">
                <a16:creationId xmlns:a16="http://schemas.microsoft.com/office/drawing/2014/main" id="{C0ADBE17-5869-46ED-A33C-5B6DA90AE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16" y="1920945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ACED52B-7EDF-4467-AE57-BB7A44E76BA9}"/>
              </a:ext>
            </a:extLst>
          </p:cNvPr>
          <p:cNvGrpSpPr/>
          <p:nvPr/>
        </p:nvGrpSpPr>
        <p:grpSpPr>
          <a:xfrm>
            <a:off x="7358656" y="1946998"/>
            <a:ext cx="1022820" cy="938657"/>
            <a:chOff x="5547945" y="2521508"/>
            <a:chExt cx="1022820" cy="938657"/>
          </a:xfrm>
        </p:grpSpPr>
        <p:pic>
          <p:nvPicPr>
            <p:cNvPr id="125" name="Picture 10" descr="like dislike icon에 대한 이미지 검색결과">
              <a:extLst>
                <a:ext uri="{FF2B5EF4-FFF2-40B4-BE49-F238E27FC236}">
                  <a16:creationId xmlns:a16="http://schemas.microsoft.com/office/drawing/2014/main" id="{3416F77C-01FF-4380-B131-7D87B95C7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C432654-E7B2-4DDB-AC19-7DE743D6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7" name="Picture 4" descr="favorites icon png에 대한 이미지 검색결과">
              <a:extLst>
                <a:ext uri="{FF2B5EF4-FFF2-40B4-BE49-F238E27FC236}">
                  <a16:creationId xmlns:a16="http://schemas.microsoft.com/office/drawing/2014/main" id="{FC322B6A-4CC7-42B6-8AB9-504D7B1DA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B7C45DC-CC90-4F15-BD1F-FB95A9A5E50D}"/>
              </a:ext>
            </a:extLst>
          </p:cNvPr>
          <p:cNvGrpSpPr/>
          <p:nvPr/>
        </p:nvGrpSpPr>
        <p:grpSpPr>
          <a:xfrm>
            <a:off x="7366331" y="3031052"/>
            <a:ext cx="1022820" cy="938657"/>
            <a:chOff x="5547945" y="2521508"/>
            <a:chExt cx="1022820" cy="938657"/>
          </a:xfrm>
        </p:grpSpPr>
        <p:pic>
          <p:nvPicPr>
            <p:cNvPr id="122" name="Picture 10" descr="like dislike icon에 대한 이미지 검색결과">
              <a:extLst>
                <a:ext uri="{FF2B5EF4-FFF2-40B4-BE49-F238E27FC236}">
                  <a16:creationId xmlns:a16="http://schemas.microsoft.com/office/drawing/2014/main" id="{F26E75AC-62B5-4B34-8BF0-12442CC04B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2740591E-67BC-4E06-BD13-0243BFD3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87B9ABFB-F391-47E5-909A-551F850AF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2640890-2628-4C93-AFD8-318FCD127107}"/>
              </a:ext>
            </a:extLst>
          </p:cNvPr>
          <p:cNvGrpSpPr/>
          <p:nvPr/>
        </p:nvGrpSpPr>
        <p:grpSpPr>
          <a:xfrm>
            <a:off x="6225340" y="3018047"/>
            <a:ext cx="1022820" cy="938657"/>
            <a:chOff x="5547945" y="2521508"/>
            <a:chExt cx="1022820" cy="938657"/>
          </a:xfrm>
        </p:grpSpPr>
        <p:pic>
          <p:nvPicPr>
            <p:cNvPr id="119" name="Picture 10" descr="like dislike icon에 대한 이미지 검색결과">
              <a:extLst>
                <a:ext uri="{FF2B5EF4-FFF2-40B4-BE49-F238E27FC236}">
                  <a16:creationId xmlns:a16="http://schemas.microsoft.com/office/drawing/2014/main" id="{5FBEE3F8-472D-47B6-AB3F-6E252A96D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E4AB6FA3-DF1C-4A8E-8862-F97386178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03EB46B4-10F9-4B8A-9692-524641C2B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13AC602-AA02-4713-BCAC-4B60CE2DB8CE}"/>
              </a:ext>
            </a:extLst>
          </p:cNvPr>
          <p:cNvGrpSpPr/>
          <p:nvPr/>
        </p:nvGrpSpPr>
        <p:grpSpPr>
          <a:xfrm>
            <a:off x="5049836" y="3015847"/>
            <a:ext cx="1022820" cy="938657"/>
            <a:chOff x="5547945" y="2521508"/>
            <a:chExt cx="1022820" cy="938657"/>
          </a:xfrm>
        </p:grpSpPr>
        <p:pic>
          <p:nvPicPr>
            <p:cNvPr id="116" name="Picture 10" descr="like dislike icon에 대한 이미지 검색결과">
              <a:extLst>
                <a:ext uri="{FF2B5EF4-FFF2-40B4-BE49-F238E27FC236}">
                  <a16:creationId xmlns:a16="http://schemas.microsoft.com/office/drawing/2014/main" id="{C90F98AB-CCAF-476B-9665-8F9F5E91BE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32B4FA6C-25A0-4A48-82DE-AE0FB59B4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8" name="Picture 4" descr="favorites icon png에 대한 이미지 검색결과">
              <a:extLst>
                <a:ext uri="{FF2B5EF4-FFF2-40B4-BE49-F238E27FC236}">
                  <a16:creationId xmlns:a16="http://schemas.microsoft.com/office/drawing/2014/main" id="{0F5D5837-9D2C-42BD-9C68-9E8774AB5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2A1E90E-8147-4EFE-B575-48668B07E9A3}"/>
              </a:ext>
            </a:extLst>
          </p:cNvPr>
          <p:cNvGrpSpPr/>
          <p:nvPr/>
        </p:nvGrpSpPr>
        <p:grpSpPr>
          <a:xfrm>
            <a:off x="5043115" y="4107634"/>
            <a:ext cx="1022820" cy="938657"/>
            <a:chOff x="5547945" y="2521508"/>
            <a:chExt cx="1022820" cy="938657"/>
          </a:xfrm>
        </p:grpSpPr>
        <p:pic>
          <p:nvPicPr>
            <p:cNvPr id="113" name="Picture 10" descr="like dislike icon에 대한 이미지 검색결과">
              <a:extLst>
                <a:ext uri="{FF2B5EF4-FFF2-40B4-BE49-F238E27FC236}">
                  <a16:creationId xmlns:a16="http://schemas.microsoft.com/office/drawing/2014/main" id="{70724183-3165-4018-A085-31CA5F34F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8469A140-5E90-42F9-817E-91E7B5782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4863CFB2-269C-43F3-91B1-F89AE7787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AB55C0-1423-4DDE-8F76-81057BFD021F}"/>
              </a:ext>
            </a:extLst>
          </p:cNvPr>
          <p:cNvGrpSpPr/>
          <p:nvPr/>
        </p:nvGrpSpPr>
        <p:grpSpPr>
          <a:xfrm>
            <a:off x="6236745" y="4107634"/>
            <a:ext cx="1022820" cy="938657"/>
            <a:chOff x="5547945" y="2521508"/>
            <a:chExt cx="1022820" cy="938657"/>
          </a:xfrm>
        </p:grpSpPr>
        <p:pic>
          <p:nvPicPr>
            <p:cNvPr id="110" name="Picture 10" descr="like dislike icon에 대한 이미지 검색결과">
              <a:extLst>
                <a:ext uri="{FF2B5EF4-FFF2-40B4-BE49-F238E27FC236}">
                  <a16:creationId xmlns:a16="http://schemas.microsoft.com/office/drawing/2014/main" id="{1C44B2DD-2FDF-4BA2-B7E1-477F2F3C5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79149C43-7466-42CA-BFD7-06229762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2" name="Picture 4" descr="favorites icon png에 대한 이미지 검색결과">
              <a:extLst>
                <a:ext uri="{FF2B5EF4-FFF2-40B4-BE49-F238E27FC236}">
                  <a16:creationId xmlns:a16="http://schemas.microsoft.com/office/drawing/2014/main" id="{2F7B791C-718E-41A7-95F8-A5525EA85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5E111D-81D3-48F5-B9D1-24661007C262}"/>
              </a:ext>
            </a:extLst>
          </p:cNvPr>
          <p:cNvGrpSpPr/>
          <p:nvPr/>
        </p:nvGrpSpPr>
        <p:grpSpPr>
          <a:xfrm>
            <a:off x="7381104" y="4119027"/>
            <a:ext cx="1022820" cy="938657"/>
            <a:chOff x="5547945" y="2521508"/>
            <a:chExt cx="1022820" cy="938657"/>
          </a:xfrm>
        </p:grpSpPr>
        <p:pic>
          <p:nvPicPr>
            <p:cNvPr id="107" name="Picture 10" descr="like dislike icon에 대한 이미지 검색결과">
              <a:extLst>
                <a:ext uri="{FF2B5EF4-FFF2-40B4-BE49-F238E27FC236}">
                  <a16:creationId xmlns:a16="http://schemas.microsoft.com/office/drawing/2014/main" id="{8A6BB20B-E6D7-4C3B-8A8E-FF221E121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A102C9FA-B875-476B-B41D-DA8AEF73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09" name="Picture 4" descr="favorites icon png에 대한 이미지 검색결과">
              <a:extLst>
                <a:ext uri="{FF2B5EF4-FFF2-40B4-BE49-F238E27FC236}">
                  <a16:creationId xmlns:a16="http://schemas.microsoft.com/office/drawing/2014/main" id="{735CFC0B-105F-49BD-848B-60D1E886E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07676C6-D0CE-40B2-A630-0315A3DAB3AA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2511698" y="2404082"/>
            <a:ext cx="4499950" cy="3054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BD00489-3C50-43EB-A55B-BC0450EA78D4}"/>
              </a:ext>
            </a:extLst>
          </p:cNvPr>
          <p:cNvSpPr/>
          <p:nvPr/>
        </p:nvSpPr>
        <p:spPr>
          <a:xfrm>
            <a:off x="3373391" y="1388684"/>
            <a:ext cx="2161548" cy="8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좋아요 또는 싫어요 버튼이 활성화 되는 모습</a:t>
            </a:r>
          </a:p>
        </p:txBody>
      </p:sp>
    </p:spTree>
    <p:extLst>
      <p:ext uri="{BB962C8B-B14F-4D97-AF65-F5344CB8AC3E}">
        <p14:creationId xmlns:p14="http://schemas.microsoft.com/office/powerpoint/2010/main" val="3741878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메인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F9B142-F23F-4E03-9A4D-CC6D4B733337}"/>
              </a:ext>
            </a:extLst>
          </p:cNvPr>
          <p:cNvSpPr/>
          <p:nvPr/>
        </p:nvSpPr>
        <p:spPr>
          <a:xfrm>
            <a:off x="4961608" y="1202662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18CDB8-6EB1-4F3F-8FA2-4EA8263AFCED}"/>
              </a:ext>
            </a:extLst>
          </p:cNvPr>
          <p:cNvSpPr/>
          <p:nvPr/>
        </p:nvSpPr>
        <p:spPr>
          <a:xfrm>
            <a:off x="6028408" y="1320740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218CA-58FC-4D5E-B71E-8EB947AD3514}"/>
              </a:ext>
            </a:extLst>
          </p:cNvPr>
          <p:cNvSpPr/>
          <p:nvPr/>
        </p:nvSpPr>
        <p:spPr>
          <a:xfrm>
            <a:off x="4961608" y="5376338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10893F1F-0B81-4214-B3D4-55AF02687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13" y="5538739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vorites icon png에 대한 이미지 검색결과">
            <a:extLst>
              <a:ext uri="{FF2B5EF4-FFF2-40B4-BE49-F238E27FC236}">
                <a16:creationId xmlns:a16="http://schemas.microsoft.com/office/drawing/2014/main" id="{CA5E11C2-3ABE-4C46-A3EF-CEDF6ACB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0" y="5527040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fresh icon png에 대한 이미지 검색결과">
            <a:extLst>
              <a:ext uri="{FF2B5EF4-FFF2-40B4-BE49-F238E27FC236}">
                <a16:creationId xmlns:a16="http://schemas.microsoft.com/office/drawing/2014/main" id="{FDB4EB6C-346B-4EB0-AD5B-9E996432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11" y="5528233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오버워치 전장에 대한 이미지 검색결과">
            <a:extLst>
              <a:ext uri="{FF2B5EF4-FFF2-40B4-BE49-F238E27FC236}">
                <a16:creationId xmlns:a16="http://schemas.microsoft.com/office/drawing/2014/main" id="{16AB7642-741D-424E-B47A-39D6D5DC6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8263" y="1885345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오버워치 전장에 대한 이미지 검색결과">
            <a:extLst>
              <a:ext uri="{FF2B5EF4-FFF2-40B4-BE49-F238E27FC236}">
                <a16:creationId xmlns:a16="http://schemas.microsoft.com/office/drawing/2014/main" id="{7DD8A375-FF7D-45DB-B400-3C9008D50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9619" y="1885344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오버워치 전장에 대한 이미지 검색결과">
            <a:extLst>
              <a:ext uri="{FF2B5EF4-FFF2-40B4-BE49-F238E27FC236}">
                <a16:creationId xmlns:a16="http://schemas.microsoft.com/office/drawing/2014/main" id="{A31690BE-35B8-4B1B-A334-0A2418DC7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49094" y="189844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오버워치 전장에 대한 이미지 검색결과">
            <a:extLst>
              <a:ext uri="{FF2B5EF4-FFF2-40B4-BE49-F238E27FC236}">
                <a16:creationId xmlns:a16="http://schemas.microsoft.com/office/drawing/2014/main" id="{E8446E36-0BAB-4795-9896-E01196AD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8263" y="2972628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오버워치 전장에 대한 이미지 검색결과">
            <a:extLst>
              <a:ext uri="{FF2B5EF4-FFF2-40B4-BE49-F238E27FC236}">
                <a16:creationId xmlns:a16="http://schemas.microsoft.com/office/drawing/2014/main" id="{70A8DC82-6E1B-4D42-90E3-44D8B85BC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9619" y="2972627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오버워치 전장에 대한 이미지 검색결과">
            <a:extLst>
              <a:ext uri="{FF2B5EF4-FFF2-40B4-BE49-F238E27FC236}">
                <a16:creationId xmlns:a16="http://schemas.microsoft.com/office/drawing/2014/main" id="{5C401F38-ACD1-491B-AACA-9B991E243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73866" y="2972626"/>
            <a:ext cx="1047592" cy="9335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오버워치 전장에 대한 이미지 검색결과">
            <a:extLst>
              <a:ext uri="{FF2B5EF4-FFF2-40B4-BE49-F238E27FC236}">
                <a16:creationId xmlns:a16="http://schemas.microsoft.com/office/drawing/2014/main" id="{4C9A8DB3-3D93-43CD-BB1E-89BAA7CAA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6205716" y="4043629"/>
            <a:ext cx="1047592" cy="933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오버워치 전장에 대한 이미지 검색결과">
            <a:extLst>
              <a:ext uri="{FF2B5EF4-FFF2-40B4-BE49-F238E27FC236}">
                <a16:creationId xmlns:a16="http://schemas.microsoft.com/office/drawing/2014/main" id="{9961CFFA-BBCE-4CAC-AE54-5C94348E6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5054984" y="406364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오버워치 전장에 대한 이미지 검색결과">
            <a:extLst>
              <a:ext uri="{FF2B5EF4-FFF2-40B4-BE49-F238E27FC236}">
                <a16:creationId xmlns:a16="http://schemas.microsoft.com/office/drawing/2014/main" id="{B10A3529-65FE-4E6C-8F55-75A259CF5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73866" y="404680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like dislike icon에 대한 이미지 검색결과">
            <a:extLst>
              <a:ext uri="{FF2B5EF4-FFF2-40B4-BE49-F238E27FC236}">
                <a16:creationId xmlns:a16="http://schemas.microsoft.com/office/drawing/2014/main" id="{1037BDA5-4DA3-4F11-98DA-6C3D33FBB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0666" y="2549868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38DFF57-63CC-42B4-BB03-86D89D1C82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263" y="2507755"/>
            <a:ext cx="250417" cy="309455"/>
          </a:xfrm>
          <a:prstGeom prst="rect">
            <a:avLst/>
          </a:prstGeom>
        </p:spPr>
      </p:pic>
      <p:pic>
        <p:nvPicPr>
          <p:cNvPr id="55" name="Picture 4" descr="favorites icon png에 대한 이미지 검색결과">
            <a:extLst>
              <a:ext uri="{FF2B5EF4-FFF2-40B4-BE49-F238E27FC236}">
                <a16:creationId xmlns:a16="http://schemas.microsoft.com/office/drawing/2014/main" id="{03DAEC44-CA67-4E8E-BA5A-AB03FFDC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34" y="191143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like dislike icon에 대한 이미지 검색결과">
            <a:extLst>
              <a:ext uri="{FF2B5EF4-FFF2-40B4-BE49-F238E27FC236}">
                <a16:creationId xmlns:a16="http://schemas.microsoft.com/office/drawing/2014/main" id="{2D7FF164-606D-41C1-9BD7-BBCDE5A05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6796" y="2531808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27B4976-D761-45AD-ACCE-DC4655920F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4393" y="2489695"/>
            <a:ext cx="250417" cy="309455"/>
          </a:xfrm>
          <a:prstGeom prst="rect">
            <a:avLst/>
          </a:prstGeom>
        </p:spPr>
      </p:pic>
      <p:pic>
        <p:nvPicPr>
          <p:cNvPr id="52" name="Picture 4" descr="favorites icon png에 대한 이미지 검색결과">
            <a:extLst>
              <a:ext uri="{FF2B5EF4-FFF2-40B4-BE49-F238E27FC236}">
                <a16:creationId xmlns:a16="http://schemas.microsoft.com/office/drawing/2014/main" id="{D88231C3-592B-40EA-BCA4-844E6E9F5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964" y="189337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like dislike icon에 대한 이미지 검색결과">
            <a:extLst>
              <a:ext uri="{FF2B5EF4-FFF2-40B4-BE49-F238E27FC236}">
                <a16:creationId xmlns:a16="http://schemas.microsoft.com/office/drawing/2014/main" id="{4AC67C3E-9F7D-45C6-A3D0-DE93DAA4E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36207" y="2557861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EF60189-4C4B-4755-965B-E5289BF98E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3804" y="2515748"/>
            <a:ext cx="250417" cy="309455"/>
          </a:xfrm>
          <a:prstGeom prst="rect">
            <a:avLst/>
          </a:prstGeom>
        </p:spPr>
      </p:pic>
      <p:pic>
        <p:nvPicPr>
          <p:cNvPr id="49" name="Picture 4" descr="favorites icon png에 대한 이미지 검색결과">
            <a:extLst>
              <a:ext uri="{FF2B5EF4-FFF2-40B4-BE49-F238E27FC236}">
                <a16:creationId xmlns:a16="http://schemas.microsoft.com/office/drawing/2014/main" id="{7798A437-C46C-4FEB-BDA7-767CD092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75" y="1919432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like dislike icon에 대한 이미지 검색결과">
            <a:extLst>
              <a:ext uri="{FF2B5EF4-FFF2-40B4-BE49-F238E27FC236}">
                <a16:creationId xmlns:a16="http://schemas.microsoft.com/office/drawing/2014/main" id="{05A8F5BE-812D-4590-BC15-6EF61206F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43882" y="3641915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A5B93F7-5E07-402D-9012-A278AD693A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1479" y="3599802"/>
            <a:ext cx="250417" cy="309455"/>
          </a:xfrm>
          <a:prstGeom prst="rect">
            <a:avLst/>
          </a:prstGeom>
        </p:spPr>
      </p:pic>
      <p:pic>
        <p:nvPicPr>
          <p:cNvPr id="46" name="Picture 4" descr="favorites icon png에 대한 이미지 검색결과">
            <a:extLst>
              <a:ext uri="{FF2B5EF4-FFF2-40B4-BE49-F238E27FC236}">
                <a16:creationId xmlns:a16="http://schemas.microsoft.com/office/drawing/2014/main" id="{FCF57035-B611-4FD6-BE56-3C1BBA40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50" y="3003486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like dislike icon에 대한 이미지 검색결과">
            <a:extLst>
              <a:ext uri="{FF2B5EF4-FFF2-40B4-BE49-F238E27FC236}">
                <a16:creationId xmlns:a16="http://schemas.microsoft.com/office/drawing/2014/main" id="{73EB651C-1F73-4B0E-A664-52C7841A0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02891" y="362891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D731505-9DD8-4D28-BBC3-53E6EAAFC6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0488" y="3586797"/>
            <a:ext cx="250417" cy="309455"/>
          </a:xfrm>
          <a:prstGeom prst="rect">
            <a:avLst/>
          </a:prstGeom>
        </p:spPr>
      </p:pic>
      <p:pic>
        <p:nvPicPr>
          <p:cNvPr id="43" name="Picture 4" descr="favorites icon png에 대한 이미지 검색결과">
            <a:extLst>
              <a:ext uri="{FF2B5EF4-FFF2-40B4-BE49-F238E27FC236}">
                <a16:creationId xmlns:a16="http://schemas.microsoft.com/office/drawing/2014/main" id="{06E28D9F-3C1F-4F52-B0A6-ABBEA0B5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59" y="299048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like dislike icon에 대한 이미지 검색결과">
            <a:extLst>
              <a:ext uri="{FF2B5EF4-FFF2-40B4-BE49-F238E27FC236}">
                <a16:creationId xmlns:a16="http://schemas.microsoft.com/office/drawing/2014/main" id="{87DA576B-280A-4316-8D07-1366DAA59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7387" y="362671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9A65490-66F0-4FD7-87E5-A31F75DCCC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984" y="3584597"/>
            <a:ext cx="250417" cy="309455"/>
          </a:xfrm>
          <a:prstGeom prst="rect">
            <a:avLst/>
          </a:prstGeom>
        </p:spPr>
      </p:pic>
      <p:pic>
        <p:nvPicPr>
          <p:cNvPr id="40" name="Picture 4" descr="favorites icon png에 대한 이미지 검색결과">
            <a:extLst>
              <a:ext uri="{FF2B5EF4-FFF2-40B4-BE49-F238E27FC236}">
                <a16:creationId xmlns:a16="http://schemas.microsoft.com/office/drawing/2014/main" id="{FD594854-0322-412A-84ED-5A1A978B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555" y="298828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like dislike icon에 대한 이미지 검색결과">
            <a:extLst>
              <a:ext uri="{FF2B5EF4-FFF2-40B4-BE49-F238E27FC236}">
                <a16:creationId xmlns:a16="http://schemas.microsoft.com/office/drawing/2014/main" id="{326E9435-02BF-4C63-A694-13103EBFB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0666" y="471849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B84F9D3-8D99-4730-98B8-8F0D2DC9A2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263" y="4676384"/>
            <a:ext cx="250417" cy="309455"/>
          </a:xfrm>
          <a:prstGeom prst="rect">
            <a:avLst/>
          </a:prstGeom>
        </p:spPr>
      </p:pic>
      <p:pic>
        <p:nvPicPr>
          <p:cNvPr id="37" name="Picture 4" descr="favorites icon png에 대한 이미지 검색결과">
            <a:extLst>
              <a:ext uri="{FF2B5EF4-FFF2-40B4-BE49-F238E27FC236}">
                <a16:creationId xmlns:a16="http://schemas.microsoft.com/office/drawing/2014/main" id="{DEC42CA6-3BCF-463B-B911-892355BF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34" y="408006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like dislike icon에 대한 이미지 검색결과">
            <a:extLst>
              <a:ext uri="{FF2B5EF4-FFF2-40B4-BE49-F238E27FC236}">
                <a16:creationId xmlns:a16="http://schemas.microsoft.com/office/drawing/2014/main" id="{111D09C0-3AAF-49A1-81B4-18539E00A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4296" y="471849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98BEF2-1303-43C3-8AF1-A31B8AE495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1893" y="4676384"/>
            <a:ext cx="250417" cy="309455"/>
          </a:xfrm>
          <a:prstGeom prst="rect">
            <a:avLst/>
          </a:prstGeom>
        </p:spPr>
      </p:pic>
      <p:pic>
        <p:nvPicPr>
          <p:cNvPr id="34" name="Picture 4" descr="favorites icon png에 대한 이미지 검색결과">
            <a:extLst>
              <a:ext uri="{FF2B5EF4-FFF2-40B4-BE49-F238E27FC236}">
                <a16:creationId xmlns:a16="http://schemas.microsoft.com/office/drawing/2014/main" id="{8DC18FCF-5115-46C3-B706-F6A92277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64" y="408006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like dislike icon에 대한 이미지 검색결과">
            <a:extLst>
              <a:ext uri="{FF2B5EF4-FFF2-40B4-BE49-F238E27FC236}">
                <a16:creationId xmlns:a16="http://schemas.microsoft.com/office/drawing/2014/main" id="{56C65466-E549-4C0E-9A24-6B8723815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58655" y="472989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20333F-230E-4D34-AC85-ECA513B62C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252" y="4687777"/>
            <a:ext cx="250417" cy="309455"/>
          </a:xfrm>
          <a:prstGeom prst="rect">
            <a:avLst/>
          </a:prstGeom>
        </p:spPr>
      </p:pic>
      <p:pic>
        <p:nvPicPr>
          <p:cNvPr id="31" name="Picture 4" descr="favorites icon png에 대한 이미지 검색결과">
            <a:extLst>
              <a:ext uri="{FF2B5EF4-FFF2-40B4-BE49-F238E27FC236}">
                <a16:creationId xmlns:a16="http://schemas.microsoft.com/office/drawing/2014/main" id="{6C8C5174-33DF-4DAF-84DF-C856D9C1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23" y="409146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FF01475-8BCF-4DC4-B2F8-F6F31E3DB1DF}"/>
              </a:ext>
            </a:extLst>
          </p:cNvPr>
          <p:cNvGrpSpPr/>
          <p:nvPr/>
        </p:nvGrpSpPr>
        <p:grpSpPr>
          <a:xfrm>
            <a:off x="496288" y="1286108"/>
            <a:ext cx="3516959" cy="4758847"/>
            <a:chOff x="948408" y="1314422"/>
            <a:chExt cx="3516959" cy="4758847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069F88C-BF9E-4100-9795-CD3DE5F83E94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A7136C8-B37D-4903-B712-3592EB552314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78CCE1E-D592-4A0F-A437-D91246FCAB27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" name="Picture 2" descr="관련 이미지">
              <a:extLst>
                <a:ext uri="{FF2B5EF4-FFF2-40B4-BE49-F238E27FC236}">
                  <a16:creationId xmlns:a16="http://schemas.microsoft.com/office/drawing/2014/main" id="{4E69192F-6BDC-47D2-887B-651D4ADB3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BA32227-6ADB-4F0E-ACD1-D5717D4DA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6" descr="refresh icon png에 대한 이미지 검색결과">
              <a:extLst>
                <a:ext uri="{FF2B5EF4-FFF2-40B4-BE49-F238E27FC236}">
                  <a16:creationId xmlns:a16="http://schemas.microsoft.com/office/drawing/2014/main" id="{3629FA9E-D4D2-4173-9398-1F62B553F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4A15454-402C-4D92-88B1-209A01F26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C4EB339-AA6E-4583-8752-B11AEFD8C0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00B2437-AEE3-4E98-9F63-34F96692A3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4814EE3-B641-4F50-A205-B2959CFCFE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52DE647-1C0D-471F-B48B-E6EDF689A1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793FAF73-B077-4228-B643-8E9AD3B676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5D1C427-11E9-4409-A7E3-918DAFCF3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975172F-65C9-4A0A-917F-CA387F348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AA88993-E4CA-435E-9AB0-6D24F4167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714A423-0C0E-4A36-BBEE-A48C074C37ED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15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C541D78-5C58-46E2-941C-3243776286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8EB13338-9756-401C-800C-228C0DAF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6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113E2D9-58DD-496A-BE35-1FBCE92BC5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43AFC499-2C1E-473C-AEA5-298628513D0C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15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CF1619DF-75DD-4FAF-8E0E-E7EA3ADA85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C622052D-03C3-4E4D-A094-97B72BC2F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B2E1E35-EC34-4FE4-80AC-9BEB73DCA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2FE59466-E38A-4D3B-A1D5-9AFF4C7D3634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15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AD667FD-8E24-4CF6-ADAA-E31817838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AC3398F2-ADD7-4FD5-A509-FA52D1A56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DE248E7-8F0E-424B-9F23-E77F21A97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93BD6DAD-8D98-457C-9515-3537D29E2A70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14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1448D0E5-705A-42BE-A7CD-971054922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56CF0A28-9378-4CD1-9F85-F6F7B6FE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09F34B9B-7A2E-4C6E-A68B-3487D9C33A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D8BD76E-2E29-4E9E-ABFA-F3EFAB036313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146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BC680AA-24C4-4884-8536-A45444CC8B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875334A4-905C-4A50-A579-964D2567E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8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8C44053A-6168-4B33-A29D-3A2AFE8BBF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D8E1AA2A-D339-4ED0-A46D-4B8062248466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14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CFCB094-0358-4D91-B6BD-91BCC2A5AE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535B0CD1-9933-4B29-915D-6FAECD4B5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4A61B987-B14B-4C3A-B2A8-04389AEDF8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066D0B5-DB09-4AB8-AC76-183AE48DEABC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140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248F9BB-08ED-4741-BC66-CC81176CC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8904A8C4-7D65-471C-81C3-5FA598646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2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EF2EA00-633D-4A77-8114-A06F9C9E38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DD46C782-A9CA-40C7-BDA4-9ECDDEF692A4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13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3ED9038A-794F-47FD-B0F0-512A05871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C419D7D1-C43A-4598-98BA-B173E95AE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3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0C061D2C-7793-47FE-AE2F-F68AD7D1D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3F29C9E7-D9F5-4F4F-ABB7-CC2C4DF99E61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13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12F6A98-6F6D-4A46-8E92-40DF3E0A4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158E325F-9AA6-42B6-B5D3-18478AE59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3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4CD6E33A-22AE-4E1B-BC36-AB7FB904E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225A49C-D736-492D-9402-BBCD7005606F}"/>
              </a:ext>
            </a:extLst>
          </p:cNvPr>
          <p:cNvSpPr/>
          <p:nvPr/>
        </p:nvSpPr>
        <p:spPr>
          <a:xfrm>
            <a:off x="4213269" y="3117530"/>
            <a:ext cx="637983" cy="807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71FE696-BBB7-429D-8420-959283BFDFEF}"/>
              </a:ext>
            </a:extLst>
          </p:cNvPr>
          <p:cNvCxnSpPr>
            <a:cxnSpLocks/>
          </p:cNvCxnSpPr>
          <p:nvPr/>
        </p:nvCxnSpPr>
        <p:spPr>
          <a:xfrm flipV="1">
            <a:off x="3559611" y="4020519"/>
            <a:ext cx="1034319" cy="17475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2" descr="click hand png에 대한 이미지 검색결과">
            <a:extLst>
              <a:ext uri="{FF2B5EF4-FFF2-40B4-BE49-F238E27FC236}">
                <a16:creationId xmlns:a16="http://schemas.microsoft.com/office/drawing/2014/main" id="{FFBEC8C2-FA51-468A-B67F-A1651BA5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04" y="569365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2FA2CBF-A597-417C-AD51-3A418947DEBD}"/>
              </a:ext>
            </a:extLst>
          </p:cNvPr>
          <p:cNvSpPr/>
          <p:nvPr/>
        </p:nvSpPr>
        <p:spPr>
          <a:xfrm>
            <a:off x="3429983" y="6299186"/>
            <a:ext cx="2284033" cy="328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새로고침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</a:p>
        </p:txBody>
      </p:sp>
    </p:spTree>
    <p:extLst>
      <p:ext uri="{BB962C8B-B14F-4D97-AF65-F5344CB8AC3E}">
        <p14:creationId xmlns:p14="http://schemas.microsoft.com/office/powerpoint/2010/main" val="4282725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C4EF75-443E-4812-95F7-48FD5E8E0E72}"/>
              </a:ext>
            </a:extLst>
          </p:cNvPr>
          <p:cNvGrpSpPr/>
          <p:nvPr/>
        </p:nvGrpSpPr>
        <p:grpSpPr>
          <a:xfrm>
            <a:off x="328648" y="1286108"/>
            <a:ext cx="3516959" cy="4758847"/>
            <a:chOff x="948408" y="1314422"/>
            <a:chExt cx="3516959" cy="475884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34B282-2FDE-4D25-AD21-8C7BD375437F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E4C940-838A-49C3-AD3A-9D8F750787EE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6442E4-E15C-4AC0-9F6A-40B1954D8E0E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 descr="관련 이미지">
              <a:extLst>
                <a:ext uri="{FF2B5EF4-FFF2-40B4-BE49-F238E27FC236}">
                  <a16:creationId xmlns:a16="http://schemas.microsoft.com/office/drawing/2014/main" id="{89A6D8FD-ABC3-4163-805F-276DFFF2D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82B0C8B-8036-4A4B-85C7-77F83015C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fresh icon png에 대한 이미지 검색결과">
              <a:extLst>
                <a:ext uri="{FF2B5EF4-FFF2-40B4-BE49-F238E27FC236}">
                  <a16:creationId xmlns:a16="http://schemas.microsoft.com/office/drawing/2014/main" id="{E0941842-8D2E-4495-A4A9-FC0EE8E9F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D498CB3-7C00-4265-AC3E-AC0B773D65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164C803-FF38-4255-8879-4CEF53E6CB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42EC039-4134-476F-80A4-25F588DDC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8C5F4F5-335E-4975-9B10-C11E209A1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DB614C5-8A00-4FC5-83B3-2AF83507C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E07EFFD-21AD-424F-A05A-5CAB779E6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C41721B-C1CF-4D40-A1C3-7AE37E74A4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D35A484-5BB6-487F-962B-FE9D007D24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98DDF1F-0831-4C6D-A4D7-0A426AC3E5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0844283-A52E-423A-92D5-957018097FC7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5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74BFEF0-5237-4B80-B99D-2117050F5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8C9ADF3-971A-4E3B-8323-EC09B2A4F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05444D9-0067-44DA-941B-8D364E2D8D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3FD047-9814-4626-BF9C-A894236ABE9D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50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E221B9B-3CC3-4861-B954-7382E27B6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D6BF95D-5408-4796-9CE3-41F7EA62C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2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89C94A2-F8F0-4E4C-BFD1-65A89FE899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2F1ECBE-7410-4640-A253-0550025F925D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4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2E05B34-A852-4237-8E8A-586F034F9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693EB7E-100C-4613-B586-6C8DECCA7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DC25337-642A-4420-BD93-ADE4FEDDA3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208B535-D0E0-4301-9326-C3B6553B31A1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4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2F6E807-323B-4B9A-B286-FC6183786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289FEB6-5938-409D-A84F-2900E183E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E550020-A1F7-4E99-96F6-B20E97314D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AD9DA66-33F3-421F-975A-AA86DEE1C275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4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A711B0F-7672-4040-935C-4211D2BB50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F638AEA-75C2-4F54-832B-59556357D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BE474E5-17CC-42B6-AA11-C914B6BE5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86A981-F83B-4EB0-8398-C66B605F7212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3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9BC7883-4035-455D-820B-C24F5E229C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C73CAD8-5937-4770-B37A-0EAE10DFE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90E2011-09AD-4621-A796-7D1532EB8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3E23A36-3799-479C-ADAC-C196E35B8B66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3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026E7DA0-3DC6-47E8-9F57-5AEC9D17F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08EC41EF-91C1-4151-9F43-140E8F11B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648A2AE-1D7F-42DB-9B5F-6E7884F5C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20AE58E-DB0F-4BBF-AA5C-FDF5A5959954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3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6B6F075-F6F4-417B-905B-A9769DC292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CDABB19-DCA0-4EFF-9877-5DBAA3A5B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155AF97-6819-4D9E-B840-EE6A3C59B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0A558A9-16E1-430C-951B-A4F81DB321E2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2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EC385DB-77A3-406C-8D71-D09B235FA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9018A74-1BF3-4F96-86C5-D0FB61F69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D26A00A-13B9-45E0-BBD0-799E9B7BE0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7" name="Picture 2" descr="click hand png에 대한 이미지 검색결과">
            <a:extLst>
              <a:ext uri="{FF2B5EF4-FFF2-40B4-BE49-F238E27FC236}">
                <a16:creationId xmlns:a16="http://schemas.microsoft.com/office/drawing/2014/main" id="{F8A8D460-B161-4524-9184-A6846E74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1" y="2135827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C7F9137-B8E9-4E16-BF56-8587571527FE}"/>
              </a:ext>
            </a:extLst>
          </p:cNvPr>
          <p:cNvSpPr txBox="1"/>
          <p:nvPr/>
        </p:nvSpPr>
        <p:spPr>
          <a:xfrm>
            <a:off x="3503247" y="1543354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사진을 클릭할 경우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26A59-47C1-4DE1-A2CE-0ED753D49FD0}"/>
              </a:ext>
            </a:extLst>
          </p:cNvPr>
          <p:cNvGrpSpPr/>
          <p:nvPr/>
        </p:nvGrpSpPr>
        <p:grpSpPr>
          <a:xfrm>
            <a:off x="4697448" y="1281896"/>
            <a:ext cx="3516959" cy="4758847"/>
            <a:chOff x="4697448" y="1281896"/>
            <a:chExt cx="3516959" cy="4758847"/>
          </a:xfrm>
        </p:grpSpPr>
        <p:pic>
          <p:nvPicPr>
            <p:cNvPr id="6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FE538B3-813F-457D-A0C5-FC6F09438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4812076" y="2393349"/>
              <a:ext cx="3275944" cy="2919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4C8BF22-43EC-4297-B9F0-333B9598AB66}"/>
                </a:ext>
              </a:extLst>
            </p:cNvPr>
            <p:cNvSpPr/>
            <p:nvPr/>
          </p:nvSpPr>
          <p:spPr>
            <a:xfrm>
              <a:off x="4697448" y="1281896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282917F-2E79-4D99-8AAD-568DDF55D70F}"/>
                </a:ext>
              </a:extLst>
            </p:cNvPr>
            <p:cNvSpPr/>
            <p:nvPr/>
          </p:nvSpPr>
          <p:spPr>
            <a:xfrm>
              <a:off x="5764248" y="1399974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F9EB943-F048-42D5-BEF1-F2039BD2820E}"/>
                </a:ext>
              </a:extLst>
            </p:cNvPr>
            <p:cNvSpPr/>
            <p:nvPr/>
          </p:nvSpPr>
          <p:spPr>
            <a:xfrm>
              <a:off x="4697448" y="5455572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2" descr="관련 이미지">
              <a:extLst>
                <a:ext uri="{FF2B5EF4-FFF2-40B4-BE49-F238E27FC236}">
                  <a16:creationId xmlns:a16="http://schemas.microsoft.com/office/drawing/2014/main" id="{29346FF1-6163-445F-9B3F-252BB797E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0753" y="5617973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C92BD672-1F91-4C3B-A04A-74513CE80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710" y="5606274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refresh icon png에 대한 이미지 검색결과">
              <a:extLst>
                <a:ext uri="{FF2B5EF4-FFF2-40B4-BE49-F238E27FC236}">
                  <a16:creationId xmlns:a16="http://schemas.microsoft.com/office/drawing/2014/main" id="{4023DA70-3398-422C-8F6E-278C50E92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4551" y="5607467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1A2A311-83F7-4433-B788-26FFE1CFFA4B}"/>
                </a:ext>
              </a:extLst>
            </p:cNvPr>
            <p:cNvGrpSpPr/>
            <p:nvPr/>
          </p:nvGrpSpPr>
          <p:grpSpPr>
            <a:xfrm>
              <a:off x="6868101" y="4801943"/>
              <a:ext cx="1088193" cy="419711"/>
              <a:chOff x="5575516" y="2441534"/>
              <a:chExt cx="900494" cy="347316"/>
            </a:xfrm>
          </p:grpSpPr>
          <p:pic>
            <p:nvPicPr>
              <p:cNvPr id="10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73832B53-4019-4188-B460-21D0BBDF7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225593" y="2488622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A173C90-BB55-4A16-9C52-C8411FEE4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5281" y="244153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0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3FBA244-AB6E-40A9-9A1A-D8DAEDB73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9986FAC-F8D9-40FA-81AA-39E733C92756}"/>
                </a:ext>
              </a:extLst>
            </p:cNvPr>
            <p:cNvSpPr txBox="1"/>
            <p:nvPr/>
          </p:nvSpPr>
          <p:spPr>
            <a:xfrm>
              <a:off x="4812076" y="2134132"/>
              <a:ext cx="1380673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66</a:t>
              </a:r>
              <a:r>
                <a:rPr lang="ko-KR" altLang="en-US" sz="1050" dirty="0"/>
                <a:t>번 국도 노랑버전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04D6D18-B0FA-4172-9767-D5A4B81EAB5B}"/>
                </a:ext>
              </a:extLst>
            </p:cNvPr>
            <p:cNvSpPr txBox="1"/>
            <p:nvPr/>
          </p:nvSpPr>
          <p:spPr>
            <a:xfrm>
              <a:off x="6192749" y="2208844"/>
              <a:ext cx="154640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서울시 마포구 신수동 정하상관 </a:t>
              </a:r>
              <a:r>
                <a:rPr lang="en-US" altLang="ko-KR" sz="600" dirty="0"/>
                <a:t>1032</a:t>
              </a:r>
              <a:r>
                <a:rPr lang="ko-KR" altLang="en-US" sz="600" dirty="0"/>
                <a:t>호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47B9E6F-8C91-484C-89FA-6E1377FEC799}"/>
                </a:ext>
              </a:extLst>
            </p:cNvPr>
            <p:cNvSpPr txBox="1"/>
            <p:nvPr/>
          </p:nvSpPr>
          <p:spPr>
            <a:xfrm>
              <a:off x="4934711" y="2702768"/>
              <a:ext cx="2804438" cy="1846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미국의 국도</a:t>
              </a:r>
              <a:r>
                <a:rPr lang="en-US" altLang="ko-KR" sz="600" dirty="0"/>
                <a:t>(US </a:t>
              </a:r>
              <a:r>
                <a:rPr lang="ko-KR" altLang="en-US" sz="600" dirty="0"/>
                <a:t>하이웨이</a:t>
              </a:r>
              <a:r>
                <a:rPr lang="en-US" altLang="ko-KR" sz="600" dirty="0"/>
                <a:t>) </a:t>
              </a:r>
              <a:r>
                <a:rPr lang="ko-KR" altLang="en-US" sz="600" dirty="0"/>
                <a:t>제</a:t>
              </a:r>
              <a:r>
                <a:rPr lang="en-US" altLang="ko-KR" sz="600" dirty="0"/>
                <a:t>66</a:t>
              </a:r>
              <a:r>
                <a:rPr lang="ko-KR" altLang="en-US" sz="600" dirty="0"/>
                <a:t>호선</a:t>
              </a:r>
              <a:r>
                <a:rPr lang="en-US" altLang="ko-KR" sz="600" dirty="0"/>
                <a:t>. </a:t>
              </a:r>
              <a:r>
                <a:rPr lang="ko-KR" altLang="en-US" sz="600" dirty="0" err="1"/>
                <a:t>일리노이주</a:t>
              </a:r>
              <a:r>
                <a:rPr lang="ko-KR" altLang="en-US" sz="600" dirty="0"/>
                <a:t> 시카고와 캘리포니아주 로스앤젤레스를 잇는 </a:t>
              </a:r>
              <a:r>
                <a:rPr lang="ko-KR" altLang="en-US" sz="600" dirty="0" err="1"/>
                <a:t>총연장</a:t>
              </a:r>
              <a:r>
                <a:rPr lang="ko-KR" altLang="en-US" sz="600" dirty="0"/>
                <a:t> </a:t>
              </a:r>
              <a:r>
                <a:rPr lang="en-US" altLang="ko-KR" sz="600" dirty="0"/>
                <a:t>3,940km</a:t>
              </a:r>
              <a:r>
                <a:rPr lang="ko-KR" altLang="en-US" sz="600" dirty="0"/>
                <a:t>의 </a:t>
              </a:r>
              <a:r>
                <a:rPr lang="ko-KR" altLang="en-US" sz="600" dirty="0" err="1"/>
                <a:t>일반국도였다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애리조나를 관통하여 시카고</a:t>
              </a:r>
              <a:r>
                <a:rPr lang="en-US" altLang="ko-KR" sz="600" dirty="0"/>
                <a:t>, LA, </a:t>
              </a:r>
              <a:r>
                <a:rPr lang="ko-KR" altLang="en-US" sz="600" dirty="0"/>
                <a:t>라스베가스 등 주요 도시를 잇는 서부의 </a:t>
              </a:r>
              <a:r>
                <a:rPr lang="ko-KR" altLang="en-US" sz="600" dirty="0" err="1"/>
                <a:t>축선</a:t>
              </a:r>
              <a:r>
                <a:rPr lang="ko-KR" altLang="en-US" sz="600" dirty="0"/>
                <a:t> 중 하나였다</a:t>
              </a:r>
              <a:r>
                <a:rPr lang="en-US" altLang="ko-KR" sz="600" dirty="0"/>
                <a:t>.</a:t>
              </a:r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특히 이 도로는 </a:t>
              </a:r>
              <a:r>
                <a:rPr lang="en-US" altLang="ko-KR" sz="600" dirty="0"/>
                <a:t>"Mother Road"</a:t>
              </a:r>
              <a:r>
                <a:rPr lang="ko-KR" altLang="en-US" sz="600" dirty="0"/>
                <a:t>라고도 부를 정도로 미국인들에게는 </a:t>
              </a:r>
              <a:r>
                <a:rPr lang="ko-KR" altLang="en-US" sz="600" dirty="0" err="1"/>
                <a:t>촌동네</a:t>
              </a:r>
              <a:r>
                <a:rPr lang="ko-KR" altLang="en-US" sz="600" dirty="0"/>
                <a:t> 향수 비슷한 문화코드로 자리매김하고 있는데</a:t>
              </a:r>
              <a:r>
                <a:rPr lang="en-US" altLang="ko-KR" sz="600" dirty="0"/>
                <a:t>, </a:t>
              </a:r>
              <a:r>
                <a:rPr lang="ko-KR" altLang="en-US" sz="600" dirty="0"/>
                <a:t>관련해서 </a:t>
              </a:r>
              <a:r>
                <a:rPr lang="ko-KR" altLang="en-US" sz="600" dirty="0" err="1"/>
                <a:t>냇</a:t>
              </a:r>
              <a:r>
                <a:rPr lang="ko-KR" altLang="en-US" sz="600" dirty="0"/>
                <a:t> 킹 콜의 노래 </a:t>
              </a:r>
              <a:r>
                <a:rPr lang="en-US" altLang="ko-KR" sz="600" dirty="0"/>
                <a:t>'Route 66'</a:t>
              </a:r>
              <a:r>
                <a:rPr lang="ko-KR" altLang="en-US" sz="600" dirty="0"/>
                <a:t>가 유명하다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이 노래는 리듬 앤 블루스의 명곡이라 엘비스 </a:t>
              </a:r>
              <a:r>
                <a:rPr lang="ko-KR" altLang="en-US" sz="600" dirty="0" err="1"/>
                <a:t>프레슬리</a:t>
              </a:r>
              <a:r>
                <a:rPr lang="ko-KR" altLang="en-US" sz="600" dirty="0"/>
                <a:t> 등 많은 가수가 커버하였다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심지어 미국을 밟아본 적도</a:t>
              </a:r>
              <a:r>
                <a:rPr lang="en-US" altLang="ko-KR" sz="600" dirty="0"/>
                <a:t>, </a:t>
              </a:r>
              <a:r>
                <a:rPr lang="ko-KR" altLang="en-US" sz="600" dirty="0"/>
                <a:t>저 도로를 들어본 적도 없는 한국인들이 맥주 파는 </a:t>
              </a:r>
              <a:r>
                <a:rPr lang="ko-KR" altLang="en-US" sz="600" dirty="0" err="1"/>
                <a:t>펍이나</a:t>
              </a:r>
              <a:r>
                <a:rPr lang="ko-KR" altLang="en-US" sz="600" dirty="0"/>
                <a:t> 재즈바에서 저 </a:t>
              </a:r>
              <a:r>
                <a:rPr lang="en-US" altLang="ko-KR" sz="600" dirty="0"/>
                <a:t>Route 66 </a:t>
              </a:r>
              <a:r>
                <a:rPr lang="ko-KR" altLang="en-US" sz="600" dirty="0"/>
                <a:t>간판은 소품으로 봐서 익숙할 정도</a:t>
              </a:r>
              <a:r>
                <a:rPr lang="en-US" altLang="ko-KR" sz="600" dirty="0"/>
                <a:t>. #</a:t>
              </a:r>
              <a:r>
                <a:rPr lang="ko-KR" altLang="en-US" sz="600" dirty="0"/>
                <a:t>영문 위키피디아의 노래 설명</a:t>
              </a:r>
            </a:p>
            <a:p>
              <a:pPr algn="ctr"/>
              <a:endParaRPr lang="ko-KR" altLang="en-US" sz="600" dirty="0"/>
            </a:p>
            <a:p>
              <a:pPr algn="ctr"/>
              <a:r>
                <a:rPr lang="ko-KR" altLang="en-US" sz="600" dirty="0"/>
                <a:t>이러한 문화적 이유로 인해 </a:t>
              </a:r>
              <a:r>
                <a:rPr lang="en-US" altLang="ko-KR" sz="600" dirty="0"/>
                <a:t>2000</a:t>
              </a:r>
              <a:r>
                <a:rPr lang="ko-KR" altLang="en-US" sz="600" dirty="0"/>
                <a:t>년대 들어 국도 전 구간이 복원되었다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복원되었다는 말에서 보듯 원래는 </a:t>
              </a:r>
              <a:r>
                <a:rPr lang="en-US" altLang="ko-KR" sz="600" dirty="0"/>
                <a:t>44</a:t>
              </a:r>
              <a:r>
                <a:rPr lang="ko-KR" altLang="en-US" sz="600" dirty="0"/>
                <a:t>번 고속도로</a:t>
              </a:r>
              <a:r>
                <a:rPr lang="en-US" altLang="ko-KR" sz="600" dirty="0"/>
                <a:t>(</a:t>
              </a:r>
              <a:r>
                <a:rPr lang="ko-KR" altLang="en-US" sz="600" dirty="0" err="1"/>
                <a:t>인터스테이트</a:t>
              </a:r>
              <a:r>
                <a:rPr lang="ko-KR" altLang="en-US" sz="600" dirty="0"/>
                <a:t> 하이웨이</a:t>
              </a:r>
              <a:r>
                <a:rPr lang="en-US" altLang="ko-KR" sz="600" dirty="0"/>
                <a:t>)</a:t>
              </a:r>
              <a:r>
                <a:rPr lang="ko-KR" altLang="en-US" sz="600" dirty="0"/>
                <a:t>가 개통된 후 구간구간이 뚝뚝 끊기고 전체적으로 교통량이 줄어 결국 </a:t>
              </a:r>
              <a:r>
                <a:rPr lang="en-US" altLang="ko-KR" sz="600" dirty="0"/>
                <a:t>1985</a:t>
              </a:r>
              <a:r>
                <a:rPr lang="ko-KR" altLang="en-US" sz="600" dirty="0"/>
                <a:t>년 </a:t>
              </a:r>
              <a:r>
                <a:rPr lang="en-US" altLang="ko-KR" sz="600" dirty="0"/>
                <a:t>6</a:t>
              </a:r>
              <a:r>
                <a:rPr lang="ko-KR" altLang="en-US" sz="600" dirty="0"/>
                <a:t>월 </a:t>
              </a:r>
              <a:r>
                <a:rPr lang="en-US" altLang="ko-KR" sz="600" dirty="0"/>
                <a:t>26</a:t>
              </a:r>
              <a:r>
                <a:rPr lang="ko-KR" altLang="en-US" sz="600" dirty="0"/>
                <a:t>일부로 국도지정 </a:t>
              </a:r>
              <a:r>
                <a:rPr lang="ko-KR" altLang="en-US" sz="600" dirty="0" err="1"/>
                <a:t>해제되었었다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게다가 이 </a:t>
              </a:r>
              <a:r>
                <a:rPr lang="en-US" altLang="ko-KR" sz="600" dirty="0"/>
                <a:t>44</a:t>
              </a:r>
              <a:r>
                <a:rPr lang="ko-KR" altLang="en-US" sz="600" dirty="0"/>
                <a:t>번 </a:t>
              </a:r>
              <a:r>
                <a:rPr lang="ko-KR" altLang="en-US" sz="600" dirty="0" err="1"/>
                <a:t>인터스테이트</a:t>
              </a:r>
              <a:r>
                <a:rPr lang="ko-KR" altLang="en-US" sz="600" dirty="0"/>
                <a:t> 하이웨이는 미국 최초의 고속도로이기도 하다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그러나 한 시대의 문화적 아이콘이 사람들에게 주는 정서적 영감은 대단한 것이어서</a:t>
              </a:r>
              <a:r>
                <a:rPr lang="en-US" altLang="ko-KR" sz="600" dirty="0"/>
                <a:t>, 2003</a:t>
              </a:r>
              <a:r>
                <a:rPr lang="ko-KR" altLang="en-US" sz="600" dirty="0"/>
                <a:t>년에는 전 구간 복원이 완료되어 주로 관광객이나 옛 추억을 떠올리려는 미국인들이 여전히 이 도로를 이용하고 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이런 사정을 담은 영상물이 바로 디즈니의 카</a:t>
              </a:r>
              <a:r>
                <a:rPr lang="en-US" altLang="ko-KR" sz="600" dirty="0"/>
                <a:t>(</a:t>
              </a:r>
              <a:r>
                <a:rPr lang="ko-KR" altLang="en-US" sz="600" dirty="0"/>
                <a:t>애니메이션</a:t>
              </a:r>
              <a:r>
                <a:rPr lang="en-US" altLang="ko-KR" sz="600" dirty="0"/>
                <a:t>).[1]</a:t>
              </a:r>
              <a:endParaRPr lang="ko-KR" altLang="en-US" sz="6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A8F4AB6-7F00-4BA6-B932-953114FAED4D}"/>
                </a:ext>
              </a:extLst>
            </p:cNvPr>
            <p:cNvSpPr txBox="1"/>
            <p:nvPr/>
          </p:nvSpPr>
          <p:spPr>
            <a:xfrm>
              <a:off x="4934711" y="4641599"/>
              <a:ext cx="154640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연관 관광지</a:t>
              </a:r>
            </a:p>
          </p:txBody>
        </p:sp>
        <p:pic>
          <p:nvPicPr>
            <p:cNvPr id="1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46FF99A-FD86-4CFB-A93E-1DD7D2BEA2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4954571" y="4928742"/>
              <a:ext cx="374101" cy="333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744D189-6041-4B2A-805E-70B08FC8D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5573657" y="4907904"/>
              <a:ext cx="346135" cy="30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52AC775-0DCB-4123-BA63-425507B7B8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6120407" y="4922603"/>
              <a:ext cx="329641" cy="293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3450607" y="2393349"/>
            <a:ext cx="18892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15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69270"/>
              </p:ext>
            </p:extLst>
          </p:nvPr>
        </p:nvGraphicFramePr>
        <p:xfrm>
          <a:off x="447472" y="914401"/>
          <a:ext cx="8387858" cy="49506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여행지를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즐겨찾는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effectLst/>
                        </a:rPr>
                        <a:t>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추천관광지 메인 화면</a:t>
                      </a:r>
                      <a:r>
                        <a:rPr lang="en-US" altLang="ko-KR" sz="1100" b="0" kern="100" baseline="0" dirty="0"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에서 나의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버튼을 눌렀을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경우 시작하는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케이스이다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목록 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최근 저장한 순서대로 불러와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출력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새창을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생성해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피드백 기능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 추천 관광지 조회하기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Use Case Spec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2.4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삭제하기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이미 활성화된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게시물이므로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버튼을 클릭하면 시스템은 즐겨찾기 버튼을 비활성화하고 게시물 정보를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(AF2 )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3466C58-7DC3-47A4-8DAA-627787C695F1}"/>
              </a:ext>
            </a:extLst>
          </p:cNvPr>
          <p:cNvSpPr/>
          <p:nvPr/>
        </p:nvSpPr>
        <p:spPr>
          <a:xfrm>
            <a:off x="447472" y="5865086"/>
            <a:ext cx="8387858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2.2.1 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새로고침</a:t>
            </a:r>
            <a:r>
              <a:rPr lang="ko-KR" altLang="en-US" sz="1100" kern="100" dirty="0">
                <a:solidFill>
                  <a:schemeClr val="dk1"/>
                </a:solidFill>
              </a:rPr>
              <a:t> 후 재 클릭</a:t>
            </a:r>
            <a:r>
              <a:rPr lang="en-US" altLang="ko-KR" sz="1100" kern="100" dirty="0">
                <a:solidFill>
                  <a:schemeClr val="dk1"/>
                </a:solidFill>
              </a:rPr>
              <a:t>(step 3.1) </a:t>
            </a:r>
            <a:r>
              <a:rPr lang="ko-KR" altLang="en-US" sz="1100" kern="100" dirty="0">
                <a:solidFill>
                  <a:schemeClr val="dk1"/>
                </a:solidFill>
              </a:rPr>
              <a:t>서브 플로우가 </a:t>
            </a:r>
            <a:r>
              <a:rPr lang="ko-KR" altLang="en-US" sz="1100" kern="100" dirty="0">
                <a:solidFill>
                  <a:srgbClr val="FF0000"/>
                </a:solidFill>
              </a:rPr>
              <a:t>수행되면 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 중 하나인 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69252"/>
              </p:ext>
            </p:extLst>
          </p:nvPr>
        </p:nvGraphicFramePr>
        <p:xfrm>
          <a:off x="341376" y="1097280"/>
          <a:ext cx="8551104" cy="213662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해제한 관광지를 다시 즐겨찾기 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 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Basuc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flow 2.4.2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비활성화된 즐겨찾기 버튼을 다시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34B282-2FDE-4D25-AD21-8C7BD375437F}"/>
              </a:ext>
            </a:extLst>
          </p:cNvPr>
          <p:cNvSpPr/>
          <p:nvPr/>
        </p:nvSpPr>
        <p:spPr>
          <a:xfrm>
            <a:off x="328648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E4C940-838A-49C3-AD3A-9D8F750787EE}"/>
              </a:ext>
            </a:extLst>
          </p:cNvPr>
          <p:cNvSpPr/>
          <p:nvPr/>
        </p:nvSpPr>
        <p:spPr>
          <a:xfrm>
            <a:off x="1395448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442E4-E15C-4AC0-9F6A-40B1954D8E0E}"/>
              </a:ext>
            </a:extLst>
          </p:cNvPr>
          <p:cNvSpPr/>
          <p:nvPr/>
        </p:nvSpPr>
        <p:spPr>
          <a:xfrm>
            <a:off x="328648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89A6D8FD-ABC3-4163-805F-276DFFF2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53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vorites icon png에 대한 이미지 검색결과">
            <a:extLst>
              <a:ext uri="{FF2B5EF4-FFF2-40B4-BE49-F238E27FC236}">
                <a16:creationId xmlns:a16="http://schemas.microsoft.com/office/drawing/2014/main" id="{E82B0C8B-8036-4A4B-85C7-77F83015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0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fresh icon png에 대한 이미지 검색결과">
            <a:extLst>
              <a:ext uri="{FF2B5EF4-FFF2-40B4-BE49-F238E27FC236}">
                <a16:creationId xmlns:a16="http://schemas.microsoft.com/office/drawing/2014/main" id="{E0941842-8D2E-4495-A4A9-FC0EE8E9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751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오버워치 전장에 대한 이미지 검색결과">
            <a:extLst>
              <a:ext uri="{FF2B5EF4-FFF2-40B4-BE49-F238E27FC236}">
                <a16:creationId xmlns:a16="http://schemas.microsoft.com/office/drawing/2014/main" id="{4D498CB3-7C00-4265-AC3E-AC0B773D6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196879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오버워치 전장에 대한 이미지 검색결과">
            <a:extLst>
              <a:ext uri="{FF2B5EF4-FFF2-40B4-BE49-F238E27FC236}">
                <a16:creationId xmlns:a16="http://schemas.microsoft.com/office/drawing/2014/main" id="{A164C803-FF38-4255-8879-4CEF53E6C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196879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오버워치 전장에 대한 이미지 검색결과">
            <a:extLst>
              <a:ext uri="{FF2B5EF4-FFF2-40B4-BE49-F238E27FC236}">
                <a16:creationId xmlns:a16="http://schemas.microsoft.com/office/drawing/2014/main" id="{E42EC039-4134-476F-80A4-25F588DDC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16134" y="198189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오버워치 전장에 대한 이미지 검색결과">
            <a:extLst>
              <a:ext uri="{FF2B5EF4-FFF2-40B4-BE49-F238E27FC236}">
                <a16:creationId xmlns:a16="http://schemas.microsoft.com/office/drawing/2014/main" id="{08C5F4F5-335E-4975-9B10-C11E209A1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3056074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오버워치 전장에 대한 이미지 검색결과">
            <a:extLst>
              <a:ext uri="{FF2B5EF4-FFF2-40B4-BE49-F238E27FC236}">
                <a16:creationId xmlns:a16="http://schemas.microsoft.com/office/drawing/2014/main" id="{DDB614C5-8A00-4FC5-83B3-2AF83507C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305607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오버워치 전장에 대한 이미지 검색결과">
            <a:extLst>
              <a:ext uri="{FF2B5EF4-FFF2-40B4-BE49-F238E27FC236}">
                <a16:creationId xmlns:a16="http://schemas.microsoft.com/office/drawing/2014/main" id="{EE07EFFD-21AD-424F-A05A-5CAB779E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40906" y="3056072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오버워치 전장에 대한 이미지 검색결과">
            <a:extLst>
              <a:ext uri="{FF2B5EF4-FFF2-40B4-BE49-F238E27FC236}">
                <a16:creationId xmlns:a16="http://schemas.microsoft.com/office/drawing/2014/main" id="{9C41721B-C1CF-4D40-A1C3-7AE37E74A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413025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오버워치 전장에 대한 이미지 검색결과">
            <a:extLst>
              <a:ext uri="{FF2B5EF4-FFF2-40B4-BE49-F238E27FC236}">
                <a16:creationId xmlns:a16="http://schemas.microsoft.com/office/drawing/2014/main" id="{CD35A484-5BB6-487F-962B-FE9D007D2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413025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오버워치 전장에 대한 이미지 검색결과">
            <a:extLst>
              <a:ext uri="{FF2B5EF4-FFF2-40B4-BE49-F238E27FC236}">
                <a16:creationId xmlns:a16="http://schemas.microsoft.com/office/drawing/2014/main" id="{D98DDF1F-0831-4C6D-A4D7-0A426AC3E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40906" y="413024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844283-A52E-423A-92D5-957018097FC7}"/>
              </a:ext>
            </a:extLst>
          </p:cNvPr>
          <p:cNvGrpSpPr/>
          <p:nvPr/>
        </p:nvGrpSpPr>
        <p:grpSpPr>
          <a:xfrm>
            <a:off x="415303" y="1994885"/>
            <a:ext cx="1022820" cy="938657"/>
            <a:chOff x="1035063" y="2023199"/>
            <a:chExt cx="1022820" cy="938657"/>
          </a:xfrm>
        </p:grpSpPr>
        <p:pic>
          <p:nvPicPr>
            <p:cNvPr id="53" name="Picture 10" descr="like dislike icon에 대한 이미지 검색결과">
              <a:extLst>
                <a:ext uri="{FF2B5EF4-FFF2-40B4-BE49-F238E27FC236}">
                  <a16:creationId xmlns:a16="http://schemas.microsoft.com/office/drawing/2014/main" id="{974BFEF0-5237-4B80-B99D-2117050F5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1807466" y="2661628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8C9ADF3-971A-4E3B-8323-EC09B2A4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5063" y="2619515"/>
              <a:ext cx="250417" cy="309455"/>
            </a:xfrm>
            <a:prstGeom prst="rect">
              <a:avLst/>
            </a:prstGeom>
          </p:spPr>
        </p:pic>
        <p:pic>
          <p:nvPicPr>
            <p:cNvPr id="5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F05444D9-0067-44DA-941B-8D364E2D8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634" y="2023199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3FD047-9814-4626-BF9C-A894236ABE9D}"/>
              </a:ext>
            </a:extLst>
          </p:cNvPr>
          <p:cNvGrpSpPr/>
          <p:nvPr/>
        </p:nvGrpSpPr>
        <p:grpSpPr>
          <a:xfrm>
            <a:off x="1611433" y="1976825"/>
            <a:ext cx="1022820" cy="938657"/>
            <a:chOff x="5547945" y="2521508"/>
            <a:chExt cx="1022820" cy="938657"/>
          </a:xfrm>
        </p:grpSpPr>
        <p:pic>
          <p:nvPicPr>
            <p:cNvPr id="50" name="Picture 10" descr="like dislike icon에 대한 이미지 검색결과">
              <a:extLst>
                <a:ext uri="{FF2B5EF4-FFF2-40B4-BE49-F238E27FC236}">
                  <a16:creationId xmlns:a16="http://schemas.microsoft.com/office/drawing/2014/main" id="{DE221B9B-3CC3-4861-B954-7382E27B6A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D6BF95D-5408-4796-9CE3-41F7EA62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52" name="Picture 4" descr="favorites icon png에 대한 이미지 검색결과">
              <a:extLst>
                <a:ext uri="{FF2B5EF4-FFF2-40B4-BE49-F238E27FC236}">
                  <a16:creationId xmlns:a16="http://schemas.microsoft.com/office/drawing/2014/main" id="{D89C94A2-F8F0-4E4C-BFD1-65A89FE89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10" descr="like dislike icon에 대한 이미지 검색결과">
            <a:extLst>
              <a:ext uri="{FF2B5EF4-FFF2-40B4-BE49-F238E27FC236}">
                <a16:creationId xmlns:a16="http://schemas.microsoft.com/office/drawing/2014/main" id="{22E05B34-A852-4237-8E8A-586F034F9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3503247" y="264130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693EB7E-100C-4613-B586-6C8DECCA7D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0844" y="2599194"/>
            <a:ext cx="250417" cy="30945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08B535-D0E0-4301-9326-C3B6553B31A1}"/>
              </a:ext>
            </a:extLst>
          </p:cNvPr>
          <p:cNvGrpSpPr/>
          <p:nvPr/>
        </p:nvGrpSpPr>
        <p:grpSpPr>
          <a:xfrm>
            <a:off x="2738519" y="3086932"/>
            <a:ext cx="1022820" cy="938657"/>
            <a:chOff x="5547945" y="2521508"/>
            <a:chExt cx="1022820" cy="938657"/>
          </a:xfrm>
        </p:grpSpPr>
        <p:pic>
          <p:nvPicPr>
            <p:cNvPr id="44" name="Picture 10" descr="like dislike icon에 대한 이미지 검색결과">
              <a:extLst>
                <a:ext uri="{FF2B5EF4-FFF2-40B4-BE49-F238E27FC236}">
                  <a16:creationId xmlns:a16="http://schemas.microsoft.com/office/drawing/2014/main" id="{B2F6E807-323B-4B9A-B286-FC6183786D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289FEB6-5938-409D-A84F-2900E183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6" name="Picture 4" descr="favorites icon png에 대한 이미지 검색결과">
              <a:extLst>
                <a:ext uri="{FF2B5EF4-FFF2-40B4-BE49-F238E27FC236}">
                  <a16:creationId xmlns:a16="http://schemas.microsoft.com/office/drawing/2014/main" id="{BE550020-A1F7-4E99-96F6-B20E97314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D9DA66-33F3-421F-975A-AA86DEE1C275}"/>
              </a:ext>
            </a:extLst>
          </p:cNvPr>
          <p:cNvGrpSpPr/>
          <p:nvPr/>
        </p:nvGrpSpPr>
        <p:grpSpPr>
          <a:xfrm>
            <a:off x="1597528" y="3073927"/>
            <a:ext cx="1022820" cy="938657"/>
            <a:chOff x="5547945" y="2521508"/>
            <a:chExt cx="1022820" cy="938657"/>
          </a:xfrm>
        </p:grpSpPr>
        <p:pic>
          <p:nvPicPr>
            <p:cNvPr id="41" name="Picture 10" descr="like dislike icon에 대한 이미지 검색결과">
              <a:extLst>
                <a:ext uri="{FF2B5EF4-FFF2-40B4-BE49-F238E27FC236}">
                  <a16:creationId xmlns:a16="http://schemas.microsoft.com/office/drawing/2014/main" id="{EA711B0F-7672-4040-935C-4211D2BB5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F638AEA-75C2-4F54-832B-59556357D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3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BE474E5-17CC-42B6-AA11-C914B6BE5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86A981-F83B-4EB0-8398-C66B605F7212}"/>
              </a:ext>
            </a:extLst>
          </p:cNvPr>
          <p:cNvGrpSpPr/>
          <p:nvPr/>
        </p:nvGrpSpPr>
        <p:grpSpPr>
          <a:xfrm>
            <a:off x="422024" y="3071727"/>
            <a:ext cx="1022820" cy="938657"/>
            <a:chOff x="5547945" y="2521508"/>
            <a:chExt cx="1022820" cy="938657"/>
          </a:xfrm>
        </p:grpSpPr>
        <p:pic>
          <p:nvPicPr>
            <p:cNvPr id="38" name="Picture 10" descr="like dislike icon에 대한 이미지 검색결과">
              <a:extLst>
                <a:ext uri="{FF2B5EF4-FFF2-40B4-BE49-F238E27FC236}">
                  <a16:creationId xmlns:a16="http://schemas.microsoft.com/office/drawing/2014/main" id="{D9BC7883-4035-455D-820B-C24F5E229C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C73CAD8-5937-4770-B37A-0EAE10DF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0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90E2011-09AD-4621-A796-7D1532EB8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E23A36-3799-479C-ADAC-C196E35B8B66}"/>
              </a:ext>
            </a:extLst>
          </p:cNvPr>
          <p:cNvGrpSpPr/>
          <p:nvPr/>
        </p:nvGrpSpPr>
        <p:grpSpPr>
          <a:xfrm>
            <a:off x="415303" y="4163514"/>
            <a:ext cx="1022820" cy="938657"/>
            <a:chOff x="5547945" y="2521508"/>
            <a:chExt cx="1022820" cy="938657"/>
          </a:xfrm>
        </p:grpSpPr>
        <p:pic>
          <p:nvPicPr>
            <p:cNvPr id="35" name="Picture 10" descr="like dislike icon에 대한 이미지 검색결과">
              <a:extLst>
                <a:ext uri="{FF2B5EF4-FFF2-40B4-BE49-F238E27FC236}">
                  <a16:creationId xmlns:a16="http://schemas.microsoft.com/office/drawing/2014/main" id="{026E7DA0-3DC6-47E8-9F57-5AEC9D17F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8EC41EF-91C1-4151-9F43-140E8F11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7" name="Picture 4" descr="favorites icon png에 대한 이미지 검색결과">
              <a:extLst>
                <a:ext uri="{FF2B5EF4-FFF2-40B4-BE49-F238E27FC236}">
                  <a16:creationId xmlns:a16="http://schemas.microsoft.com/office/drawing/2014/main" id="{B648A2AE-1D7F-42DB-9B5F-6E7884F5C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20AE58E-DB0F-4BBF-AA5C-FDF5A5959954}"/>
              </a:ext>
            </a:extLst>
          </p:cNvPr>
          <p:cNvGrpSpPr/>
          <p:nvPr/>
        </p:nvGrpSpPr>
        <p:grpSpPr>
          <a:xfrm>
            <a:off x="1608933" y="4163514"/>
            <a:ext cx="1022820" cy="938657"/>
            <a:chOff x="5547945" y="2521508"/>
            <a:chExt cx="1022820" cy="938657"/>
          </a:xfrm>
        </p:grpSpPr>
        <p:pic>
          <p:nvPicPr>
            <p:cNvPr id="32" name="Picture 10" descr="like dislike icon에 대한 이미지 검색결과">
              <a:extLst>
                <a:ext uri="{FF2B5EF4-FFF2-40B4-BE49-F238E27FC236}">
                  <a16:creationId xmlns:a16="http://schemas.microsoft.com/office/drawing/2014/main" id="{96B6F075-F6F4-417B-905B-A9769DC29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CDABB19-DCA0-4EFF-9877-5DBAA3A5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155AF97-6819-4D9E-B840-EE6A3C59B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A558A9-16E1-430C-951B-A4F81DB321E2}"/>
              </a:ext>
            </a:extLst>
          </p:cNvPr>
          <p:cNvGrpSpPr/>
          <p:nvPr/>
        </p:nvGrpSpPr>
        <p:grpSpPr>
          <a:xfrm>
            <a:off x="2753292" y="4174907"/>
            <a:ext cx="1022820" cy="938657"/>
            <a:chOff x="5547945" y="2521508"/>
            <a:chExt cx="1022820" cy="938657"/>
          </a:xfrm>
        </p:grpSpPr>
        <p:pic>
          <p:nvPicPr>
            <p:cNvPr id="29" name="Picture 10" descr="like dislike icon에 대한 이미지 검색결과">
              <a:extLst>
                <a:ext uri="{FF2B5EF4-FFF2-40B4-BE49-F238E27FC236}">
                  <a16:creationId xmlns:a16="http://schemas.microsoft.com/office/drawing/2014/main" id="{8EC385DB-77A3-406C-8D71-D09B235FA7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9018A74-1BF3-4F96-86C5-D0FB61F6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D26A00A-13B9-45E0-BBD0-799E9B7B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1281149" y="5872367"/>
            <a:ext cx="29527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click hand png에 대한 이미지 검색결과">
            <a:extLst>
              <a:ext uri="{FF2B5EF4-FFF2-40B4-BE49-F238E27FC236}">
                <a16:creationId xmlns:a16="http://schemas.microsoft.com/office/drawing/2014/main" id="{F8A8D460-B161-4524-9184-A6846E74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7" y="5571892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C7F9137-B8E9-4E16-BF56-8587571527FE}"/>
              </a:ext>
            </a:extLst>
          </p:cNvPr>
          <p:cNvSpPr txBox="1"/>
          <p:nvPr/>
        </p:nvSpPr>
        <p:spPr>
          <a:xfrm>
            <a:off x="3652712" y="6182501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즐겨찾기 버튼 클릭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25ACD0-49BE-448D-AA45-ADF0EBE92255}"/>
              </a:ext>
            </a:extLst>
          </p:cNvPr>
          <p:cNvSpPr/>
          <p:nvPr/>
        </p:nvSpPr>
        <p:spPr>
          <a:xfrm>
            <a:off x="4744571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F4F1C6F-232E-4E24-B13A-A15C0696BB79}"/>
              </a:ext>
            </a:extLst>
          </p:cNvPr>
          <p:cNvSpPr/>
          <p:nvPr/>
        </p:nvSpPr>
        <p:spPr>
          <a:xfrm>
            <a:off x="5811371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8C61BF1-24E7-4827-B8C5-60B7F25EAC03}"/>
              </a:ext>
            </a:extLst>
          </p:cNvPr>
          <p:cNvSpPr/>
          <p:nvPr/>
        </p:nvSpPr>
        <p:spPr>
          <a:xfrm>
            <a:off x="4744571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Picture 2" descr="관련 이미지">
            <a:extLst>
              <a:ext uri="{FF2B5EF4-FFF2-40B4-BE49-F238E27FC236}">
                <a16:creationId xmlns:a16="http://schemas.microsoft.com/office/drawing/2014/main" id="{A7A054C6-4DD7-4066-8E1D-B29785CA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76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favorites icon png에 대한 이미지 검색결과">
            <a:extLst>
              <a:ext uri="{FF2B5EF4-FFF2-40B4-BE49-F238E27FC236}">
                <a16:creationId xmlns:a16="http://schemas.microsoft.com/office/drawing/2014/main" id="{424C5947-4C50-450C-B8FF-BD93BD63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33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refresh icon png에 대한 이미지 검색결과">
            <a:extLst>
              <a:ext uri="{FF2B5EF4-FFF2-40B4-BE49-F238E27FC236}">
                <a16:creationId xmlns:a16="http://schemas.microsoft.com/office/drawing/2014/main" id="{E19724F6-11A9-486B-90DE-CCC5FE24C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74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오버워치 맵에 대한 이미지 검색결과">
            <a:extLst>
              <a:ext uri="{FF2B5EF4-FFF2-40B4-BE49-F238E27FC236}">
                <a16:creationId xmlns:a16="http://schemas.microsoft.com/office/drawing/2014/main" id="{4E0190EC-0CBB-4BDE-997D-C63E1AF01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46" y="1973828"/>
            <a:ext cx="976694" cy="9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오버워치 맵에 대한 이미지 검색결과">
            <a:extLst>
              <a:ext uri="{FF2B5EF4-FFF2-40B4-BE49-F238E27FC236}">
                <a16:creationId xmlns:a16="http://schemas.microsoft.com/office/drawing/2014/main" id="{E2449AF5-356E-4FB8-A140-EE2201C02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36" y="1992686"/>
            <a:ext cx="101002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오버워치 맵에 대한 이미지 검색결과">
            <a:extLst>
              <a:ext uri="{FF2B5EF4-FFF2-40B4-BE49-F238E27FC236}">
                <a16:creationId xmlns:a16="http://schemas.microsoft.com/office/drawing/2014/main" id="{B401BA65-202B-47D3-9F58-126C13A3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71" y="2002878"/>
            <a:ext cx="976694" cy="9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오버워치 맵에 대한 이미지 검색결과">
            <a:extLst>
              <a:ext uri="{FF2B5EF4-FFF2-40B4-BE49-F238E27FC236}">
                <a16:creationId xmlns:a16="http://schemas.microsoft.com/office/drawing/2014/main" id="{A29F3056-87BE-4776-9F88-915F5808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939" y="3118825"/>
            <a:ext cx="101002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favorites icon png에 대한 이미지 검색결과">
            <a:extLst>
              <a:ext uri="{FF2B5EF4-FFF2-40B4-BE49-F238E27FC236}">
                <a16:creationId xmlns:a16="http://schemas.microsoft.com/office/drawing/2014/main" id="{DDC25337-642A-4420-BD93-ADE4FEDDA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64" y="199717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" descr="favorites icon png에 대한 이미지 검색결과">
            <a:extLst>
              <a:ext uri="{FF2B5EF4-FFF2-40B4-BE49-F238E27FC236}">
                <a16:creationId xmlns:a16="http://schemas.microsoft.com/office/drawing/2014/main" id="{3DA79948-66FC-4BC1-A2D5-59D23BC7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69" y="1992686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4" descr="favorites icon png에 대한 이미지 검색결과">
            <a:extLst>
              <a:ext uri="{FF2B5EF4-FFF2-40B4-BE49-F238E27FC236}">
                <a16:creationId xmlns:a16="http://schemas.microsoft.com/office/drawing/2014/main" id="{E781D325-4CB8-47D2-A81F-623244D4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064" y="200287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4" descr="favorites icon png에 대한 이미지 검색결과">
            <a:extLst>
              <a:ext uri="{FF2B5EF4-FFF2-40B4-BE49-F238E27FC236}">
                <a16:creationId xmlns:a16="http://schemas.microsoft.com/office/drawing/2014/main" id="{44F13C74-67C6-435D-A415-63103344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48" y="315026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8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 descr="오버워치 전장에 대한 이미지 검색결과">
            <a:extLst>
              <a:ext uri="{FF2B5EF4-FFF2-40B4-BE49-F238E27FC236}">
                <a16:creationId xmlns:a16="http://schemas.microsoft.com/office/drawing/2014/main" id="{ACD0B2E3-70D8-4D13-9E21-088AE8214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5298306" y="2407018"/>
            <a:ext cx="3275944" cy="29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7DA237-41B7-4348-82EC-6FF9BE43F001}"/>
              </a:ext>
            </a:extLst>
          </p:cNvPr>
          <p:cNvSpPr/>
          <p:nvPr/>
        </p:nvSpPr>
        <p:spPr>
          <a:xfrm>
            <a:off x="5183678" y="1295565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9D94251-A530-46B6-B341-8ACEBAA40966}"/>
              </a:ext>
            </a:extLst>
          </p:cNvPr>
          <p:cNvSpPr/>
          <p:nvPr/>
        </p:nvSpPr>
        <p:spPr>
          <a:xfrm>
            <a:off x="6250478" y="1413643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024DFAB-A1A6-44BE-97D8-D2F16108378E}"/>
              </a:ext>
            </a:extLst>
          </p:cNvPr>
          <p:cNvSpPr/>
          <p:nvPr/>
        </p:nvSpPr>
        <p:spPr>
          <a:xfrm>
            <a:off x="5183678" y="5469241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Picture 2" descr="관련 이미지">
            <a:extLst>
              <a:ext uri="{FF2B5EF4-FFF2-40B4-BE49-F238E27FC236}">
                <a16:creationId xmlns:a16="http://schemas.microsoft.com/office/drawing/2014/main" id="{4FE42888-DF2B-4AA8-B404-319D248F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83" y="5631642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favorites icon png에 대한 이미지 검색결과">
            <a:extLst>
              <a:ext uri="{FF2B5EF4-FFF2-40B4-BE49-F238E27FC236}">
                <a16:creationId xmlns:a16="http://schemas.microsoft.com/office/drawing/2014/main" id="{DFC23DAF-9C81-4679-8438-A603261A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940" y="5619943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efresh icon png에 대한 이미지 검색결과">
            <a:extLst>
              <a:ext uri="{FF2B5EF4-FFF2-40B4-BE49-F238E27FC236}">
                <a16:creationId xmlns:a16="http://schemas.microsoft.com/office/drawing/2014/main" id="{A4071A48-88FA-455F-B2A8-51B35339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81" y="5621136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like dislike icon에 대한 이미지 검색결과">
            <a:extLst>
              <a:ext uri="{FF2B5EF4-FFF2-40B4-BE49-F238E27FC236}">
                <a16:creationId xmlns:a16="http://schemas.microsoft.com/office/drawing/2014/main" id="{E52B941D-5854-4A46-A28E-568C5DFF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39910" y="4872515"/>
            <a:ext cx="302614" cy="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C407E06F-8E24-45A3-ABB3-094698528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2832" y="4815612"/>
            <a:ext cx="302614" cy="37395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EE7221B-C2C1-4937-84A9-FB2770C3FAC5}"/>
              </a:ext>
            </a:extLst>
          </p:cNvPr>
          <p:cNvSpPr txBox="1"/>
          <p:nvPr/>
        </p:nvSpPr>
        <p:spPr>
          <a:xfrm>
            <a:off x="5298306" y="2147801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66</a:t>
            </a:r>
            <a:r>
              <a:rPr lang="ko-KR" altLang="en-US" sz="1050" dirty="0"/>
              <a:t>번 국도 노랑버전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3D5099-D1ED-45C9-A9F5-400713E3D9FE}"/>
              </a:ext>
            </a:extLst>
          </p:cNvPr>
          <p:cNvSpPr txBox="1"/>
          <p:nvPr/>
        </p:nvSpPr>
        <p:spPr>
          <a:xfrm>
            <a:off x="6678979" y="2222513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서울시 마포구 신수동 정하상관 </a:t>
            </a:r>
            <a:r>
              <a:rPr lang="en-US" altLang="ko-KR" sz="600" dirty="0"/>
              <a:t>1032</a:t>
            </a:r>
            <a:r>
              <a:rPr lang="ko-KR" altLang="en-US" sz="600" dirty="0"/>
              <a:t>호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8CE82B-FEB1-42CE-87D6-3A3678619B4A}"/>
              </a:ext>
            </a:extLst>
          </p:cNvPr>
          <p:cNvSpPr txBox="1"/>
          <p:nvPr/>
        </p:nvSpPr>
        <p:spPr>
          <a:xfrm>
            <a:off x="5420941" y="2716437"/>
            <a:ext cx="280443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미국의 국도</a:t>
            </a:r>
            <a:r>
              <a:rPr lang="en-US" altLang="ko-KR" sz="600" dirty="0">
                <a:solidFill>
                  <a:schemeClr val="bg1"/>
                </a:solidFill>
              </a:rPr>
              <a:t>(US </a:t>
            </a:r>
            <a:r>
              <a:rPr lang="ko-KR" altLang="en-US" sz="600" dirty="0">
                <a:solidFill>
                  <a:schemeClr val="bg1"/>
                </a:solidFill>
              </a:rPr>
              <a:t>하이웨이</a:t>
            </a:r>
            <a:r>
              <a:rPr lang="en-US" altLang="ko-KR" sz="600" dirty="0">
                <a:solidFill>
                  <a:schemeClr val="bg1"/>
                </a:solidFill>
              </a:rPr>
              <a:t>) </a:t>
            </a:r>
            <a:r>
              <a:rPr lang="ko-KR" altLang="en-US" sz="600" dirty="0">
                <a:solidFill>
                  <a:schemeClr val="bg1"/>
                </a:solidFill>
              </a:rPr>
              <a:t>제</a:t>
            </a:r>
            <a:r>
              <a:rPr lang="en-US" altLang="ko-KR" sz="600" dirty="0">
                <a:solidFill>
                  <a:schemeClr val="bg1"/>
                </a:solidFill>
              </a:rPr>
              <a:t>66</a:t>
            </a:r>
            <a:r>
              <a:rPr lang="ko-KR" altLang="en-US" sz="600" dirty="0">
                <a:solidFill>
                  <a:schemeClr val="bg1"/>
                </a:solidFill>
              </a:rPr>
              <a:t>호선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 err="1">
                <a:solidFill>
                  <a:schemeClr val="bg1"/>
                </a:solidFill>
              </a:rPr>
              <a:t>일리노이주</a:t>
            </a:r>
            <a:r>
              <a:rPr lang="ko-KR" altLang="en-US" sz="600" dirty="0">
                <a:solidFill>
                  <a:schemeClr val="bg1"/>
                </a:solidFill>
              </a:rPr>
              <a:t> 시카고와 캘리포니아주 로스앤젤레스를 잇는 </a:t>
            </a:r>
            <a:r>
              <a:rPr lang="ko-KR" altLang="en-US" sz="600" dirty="0" err="1">
                <a:solidFill>
                  <a:schemeClr val="bg1"/>
                </a:solidFill>
              </a:rPr>
              <a:t>총연장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3,940km</a:t>
            </a:r>
            <a:r>
              <a:rPr lang="ko-KR" altLang="en-US" sz="600" dirty="0">
                <a:solidFill>
                  <a:schemeClr val="bg1"/>
                </a:solidFill>
              </a:rPr>
              <a:t>의 </a:t>
            </a:r>
            <a:r>
              <a:rPr lang="ko-KR" altLang="en-US" sz="600" dirty="0" err="1">
                <a:solidFill>
                  <a:schemeClr val="bg1"/>
                </a:solidFill>
              </a:rPr>
              <a:t>일반국도였다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애리조나를 관통하여 시카고</a:t>
            </a:r>
            <a:r>
              <a:rPr lang="en-US" altLang="ko-KR" sz="600" dirty="0">
                <a:solidFill>
                  <a:schemeClr val="bg1"/>
                </a:solidFill>
              </a:rPr>
              <a:t>, LA, </a:t>
            </a:r>
            <a:r>
              <a:rPr lang="ko-KR" altLang="en-US" sz="600" dirty="0">
                <a:solidFill>
                  <a:schemeClr val="bg1"/>
                </a:solidFill>
              </a:rPr>
              <a:t>라스베가스 등 주요 도시를 잇는 서부의 </a:t>
            </a:r>
            <a:r>
              <a:rPr lang="ko-KR" altLang="en-US" sz="600" dirty="0" err="1">
                <a:solidFill>
                  <a:schemeClr val="bg1"/>
                </a:solidFill>
              </a:rPr>
              <a:t>축선</a:t>
            </a:r>
            <a:r>
              <a:rPr lang="ko-KR" altLang="en-US" sz="600" dirty="0">
                <a:solidFill>
                  <a:schemeClr val="bg1"/>
                </a:solidFill>
              </a:rPr>
              <a:t> 중 하나였다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특히 이 도로는 </a:t>
            </a:r>
            <a:r>
              <a:rPr lang="en-US" altLang="ko-KR" sz="600" dirty="0">
                <a:solidFill>
                  <a:schemeClr val="bg1"/>
                </a:solidFill>
              </a:rPr>
              <a:t>"Mother Road"</a:t>
            </a:r>
            <a:r>
              <a:rPr lang="ko-KR" altLang="en-US" sz="600" dirty="0">
                <a:solidFill>
                  <a:schemeClr val="bg1"/>
                </a:solidFill>
              </a:rPr>
              <a:t>라고도 부를 정도로 미국인들에게는 </a:t>
            </a:r>
            <a:r>
              <a:rPr lang="ko-KR" altLang="en-US" sz="600" dirty="0" err="1">
                <a:solidFill>
                  <a:schemeClr val="bg1"/>
                </a:solidFill>
              </a:rPr>
              <a:t>촌동네</a:t>
            </a:r>
            <a:r>
              <a:rPr lang="ko-KR" altLang="en-US" sz="600" dirty="0">
                <a:solidFill>
                  <a:schemeClr val="bg1"/>
                </a:solidFill>
              </a:rPr>
              <a:t> 향수 비슷한 문화코드로 자리매김하고 있는데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관련해서 </a:t>
            </a:r>
            <a:r>
              <a:rPr lang="ko-KR" altLang="en-US" sz="600" dirty="0" err="1">
                <a:solidFill>
                  <a:schemeClr val="bg1"/>
                </a:solidFill>
              </a:rPr>
              <a:t>냇</a:t>
            </a:r>
            <a:r>
              <a:rPr lang="ko-KR" altLang="en-US" sz="600" dirty="0">
                <a:solidFill>
                  <a:schemeClr val="bg1"/>
                </a:solidFill>
              </a:rPr>
              <a:t> 킹 콜의 노래 </a:t>
            </a:r>
            <a:r>
              <a:rPr lang="en-US" altLang="ko-KR" sz="600" dirty="0">
                <a:solidFill>
                  <a:schemeClr val="bg1"/>
                </a:solidFill>
              </a:rPr>
              <a:t>'Route 66'</a:t>
            </a:r>
            <a:r>
              <a:rPr lang="ko-KR" altLang="en-US" sz="600" dirty="0">
                <a:solidFill>
                  <a:schemeClr val="bg1"/>
                </a:solidFill>
              </a:rPr>
              <a:t>가 유명하다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 노래는 리듬 앤 블루스의 명곡이라 엘비스 </a:t>
            </a:r>
            <a:r>
              <a:rPr lang="ko-KR" altLang="en-US" sz="600" dirty="0" err="1">
                <a:solidFill>
                  <a:schemeClr val="bg1"/>
                </a:solidFill>
              </a:rPr>
              <a:t>프레슬리</a:t>
            </a:r>
            <a:r>
              <a:rPr lang="ko-KR" altLang="en-US" sz="600" dirty="0">
                <a:solidFill>
                  <a:schemeClr val="bg1"/>
                </a:solidFill>
              </a:rPr>
              <a:t> 등 많은 가수가 커버하였다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심지어 미국을 밟아본 적도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저 도로를 들어본 적도 없는 한국인들이 맥주 파는 </a:t>
            </a:r>
            <a:r>
              <a:rPr lang="ko-KR" altLang="en-US" sz="600" dirty="0" err="1">
                <a:solidFill>
                  <a:schemeClr val="bg1"/>
                </a:solidFill>
              </a:rPr>
              <a:t>펍이나</a:t>
            </a:r>
            <a:r>
              <a:rPr lang="ko-KR" altLang="en-US" sz="600" dirty="0">
                <a:solidFill>
                  <a:schemeClr val="bg1"/>
                </a:solidFill>
              </a:rPr>
              <a:t> 재즈바에서 저 </a:t>
            </a:r>
            <a:r>
              <a:rPr lang="en-US" altLang="ko-KR" sz="600" dirty="0">
                <a:solidFill>
                  <a:schemeClr val="bg1"/>
                </a:solidFill>
              </a:rPr>
              <a:t>Route 66 </a:t>
            </a:r>
            <a:r>
              <a:rPr lang="ko-KR" altLang="en-US" sz="600" dirty="0">
                <a:solidFill>
                  <a:schemeClr val="bg1"/>
                </a:solidFill>
              </a:rPr>
              <a:t>간판은 소품으로 봐서 익숙할 정도</a:t>
            </a:r>
            <a:r>
              <a:rPr lang="en-US" altLang="ko-KR" sz="600" dirty="0">
                <a:solidFill>
                  <a:schemeClr val="bg1"/>
                </a:solidFill>
              </a:rPr>
              <a:t>. #</a:t>
            </a:r>
            <a:r>
              <a:rPr lang="ko-KR" altLang="en-US" sz="600" dirty="0">
                <a:solidFill>
                  <a:schemeClr val="bg1"/>
                </a:solidFill>
              </a:rPr>
              <a:t>영문 위키피디아의 노래 설명</a:t>
            </a:r>
          </a:p>
          <a:p>
            <a:pPr algn="ctr"/>
            <a:endParaRPr lang="ko-KR" altLang="en-US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이러한 문화적 이유로 인해 </a:t>
            </a:r>
            <a:r>
              <a:rPr lang="en-US" altLang="ko-KR" sz="600" dirty="0">
                <a:solidFill>
                  <a:schemeClr val="bg1"/>
                </a:solidFill>
              </a:rPr>
              <a:t>2000</a:t>
            </a:r>
            <a:r>
              <a:rPr lang="ko-KR" altLang="en-US" sz="600" dirty="0">
                <a:solidFill>
                  <a:schemeClr val="bg1"/>
                </a:solidFill>
              </a:rPr>
              <a:t>년대 들어 국도 전 구간이 복원되었다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복원되었다는 말에서 보듯 원래는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고속도로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</a:t>
            </a:r>
            <a:r>
              <a:rPr lang="en-US" altLang="ko-KR" sz="600" dirty="0">
                <a:solidFill>
                  <a:schemeClr val="bg1"/>
                </a:solidFill>
              </a:rPr>
              <a:t>)</a:t>
            </a:r>
            <a:r>
              <a:rPr lang="ko-KR" altLang="en-US" sz="600" dirty="0">
                <a:solidFill>
                  <a:schemeClr val="bg1"/>
                </a:solidFill>
              </a:rPr>
              <a:t>가 개통된 후 구간구간이 뚝뚝 끊기고 전체적으로 교통량이 줄어 결국 </a:t>
            </a:r>
            <a:r>
              <a:rPr lang="en-US" altLang="ko-KR" sz="600" dirty="0">
                <a:solidFill>
                  <a:schemeClr val="bg1"/>
                </a:solidFill>
              </a:rPr>
              <a:t>1985</a:t>
            </a:r>
            <a:r>
              <a:rPr lang="ko-KR" altLang="en-US" sz="600" dirty="0">
                <a:solidFill>
                  <a:schemeClr val="bg1"/>
                </a:solidFill>
              </a:rPr>
              <a:t>년 </a:t>
            </a:r>
            <a:r>
              <a:rPr lang="en-US" altLang="ko-KR" sz="600" dirty="0">
                <a:solidFill>
                  <a:schemeClr val="bg1"/>
                </a:solidFill>
              </a:rPr>
              <a:t>6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26</a:t>
            </a:r>
            <a:r>
              <a:rPr lang="ko-KR" altLang="en-US" sz="600" dirty="0">
                <a:solidFill>
                  <a:schemeClr val="bg1"/>
                </a:solidFill>
              </a:rPr>
              <a:t>일부로 국도지정 </a:t>
            </a:r>
            <a:r>
              <a:rPr lang="ko-KR" altLang="en-US" sz="600" dirty="0" err="1">
                <a:solidFill>
                  <a:schemeClr val="bg1"/>
                </a:solidFill>
              </a:rPr>
              <a:t>해제되었었다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게다가 이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하이웨이는 미국 최초의 고속도로이기도 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그러나 한 시대의 문화적 아이콘이 사람들에게 주는 정서적 영감은 대단한 것이어서</a:t>
            </a:r>
            <a:r>
              <a:rPr lang="en-US" altLang="ko-KR" sz="600" dirty="0">
                <a:solidFill>
                  <a:schemeClr val="bg1"/>
                </a:solidFill>
              </a:rPr>
              <a:t>, 2003</a:t>
            </a:r>
            <a:r>
              <a:rPr lang="ko-KR" altLang="en-US" sz="600" dirty="0">
                <a:solidFill>
                  <a:schemeClr val="bg1"/>
                </a:solidFill>
              </a:rPr>
              <a:t>년에는 전 구간 복원이 완료되어 주로 관광객이나 옛 추억을 떠올리려는 미국인들이 여전히 이 도로를 이용하고 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이런 사정을 담은 영상물이 바로 디즈니의 카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>
                <a:solidFill>
                  <a:schemeClr val="bg1"/>
                </a:solidFill>
              </a:rPr>
              <a:t>애니메이션</a:t>
            </a:r>
            <a:r>
              <a:rPr lang="en-US" altLang="ko-KR" sz="600" dirty="0">
                <a:solidFill>
                  <a:schemeClr val="bg1"/>
                </a:solidFill>
              </a:rPr>
              <a:t>).[1]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2864B7-018F-4CE3-97AF-83F44229DE5E}"/>
              </a:ext>
            </a:extLst>
          </p:cNvPr>
          <p:cNvSpPr txBox="1"/>
          <p:nvPr/>
        </p:nvSpPr>
        <p:spPr>
          <a:xfrm>
            <a:off x="5420941" y="4655268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연관 관광지</a:t>
            </a:r>
          </a:p>
        </p:txBody>
      </p:sp>
      <p:pic>
        <p:nvPicPr>
          <p:cNvPr id="113" name="Picture 8" descr="오버워치 전장에 대한 이미지 검색결과">
            <a:extLst>
              <a:ext uri="{FF2B5EF4-FFF2-40B4-BE49-F238E27FC236}">
                <a16:creationId xmlns:a16="http://schemas.microsoft.com/office/drawing/2014/main" id="{80BA541A-0409-4B21-A31D-4265778CD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440801" y="4942411"/>
            <a:ext cx="374101" cy="3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오버워치 전장에 대한 이미지 검색결과">
            <a:extLst>
              <a:ext uri="{FF2B5EF4-FFF2-40B4-BE49-F238E27FC236}">
                <a16:creationId xmlns:a16="http://schemas.microsoft.com/office/drawing/2014/main" id="{EA5CCC6E-E05B-4CB1-B0B0-363C49889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059887" y="4921573"/>
            <a:ext cx="346135" cy="3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오버워치 전장에 대한 이미지 검색결과">
            <a:extLst>
              <a:ext uri="{FF2B5EF4-FFF2-40B4-BE49-F238E27FC236}">
                <a16:creationId xmlns:a16="http://schemas.microsoft.com/office/drawing/2014/main" id="{8FAAF6AC-1BB6-4924-8B56-F366C351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6606637" y="4936272"/>
            <a:ext cx="329641" cy="2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상세화면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2787606" y="4919068"/>
            <a:ext cx="4566725" cy="740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 descr="오버워치 전장에 대한 이미지 검색결과">
            <a:extLst>
              <a:ext uri="{FF2B5EF4-FFF2-40B4-BE49-F238E27FC236}">
                <a16:creationId xmlns:a16="http://schemas.microsoft.com/office/drawing/2014/main" id="{4E4D8F46-52EC-4EB1-8F59-41C1F628C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366148" y="2397561"/>
            <a:ext cx="3275944" cy="29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12DFB2-8CF5-4A5C-98D4-7548AC22C685}"/>
              </a:ext>
            </a:extLst>
          </p:cNvPr>
          <p:cNvSpPr/>
          <p:nvPr/>
        </p:nvSpPr>
        <p:spPr>
          <a:xfrm>
            <a:off x="251520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391030D-2C01-4854-B2E3-309DABBF6640}"/>
              </a:ext>
            </a:extLst>
          </p:cNvPr>
          <p:cNvSpPr/>
          <p:nvPr/>
        </p:nvSpPr>
        <p:spPr>
          <a:xfrm>
            <a:off x="1318320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FB221A-C481-4328-9615-9A52A312C271}"/>
              </a:ext>
            </a:extLst>
          </p:cNvPr>
          <p:cNvSpPr/>
          <p:nvPr/>
        </p:nvSpPr>
        <p:spPr>
          <a:xfrm>
            <a:off x="251520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 descr="관련 이미지">
            <a:extLst>
              <a:ext uri="{FF2B5EF4-FFF2-40B4-BE49-F238E27FC236}">
                <a16:creationId xmlns:a16="http://schemas.microsoft.com/office/drawing/2014/main" id="{D140B29B-DB90-44E0-837C-E58E01F3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25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favorites icon png에 대한 이미지 검색결과">
            <a:extLst>
              <a:ext uri="{FF2B5EF4-FFF2-40B4-BE49-F238E27FC236}">
                <a16:creationId xmlns:a16="http://schemas.microsoft.com/office/drawing/2014/main" id="{AC3D3E82-788C-4D90-A386-EA57ADFCC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2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refresh icon png에 대한 이미지 검색결과">
            <a:extLst>
              <a:ext uri="{FF2B5EF4-FFF2-40B4-BE49-F238E27FC236}">
                <a16:creationId xmlns:a16="http://schemas.microsoft.com/office/drawing/2014/main" id="{D823BAA3-3433-4641-A77D-9CADE807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23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like dislike icon에 대한 이미지 검색결과">
            <a:extLst>
              <a:ext uri="{FF2B5EF4-FFF2-40B4-BE49-F238E27FC236}">
                <a16:creationId xmlns:a16="http://schemas.microsoft.com/office/drawing/2014/main" id="{4D22C689-C275-4A57-A315-9EC1F89C5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3207752" y="4863058"/>
            <a:ext cx="302614" cy="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1B4BEE3C-7E20-4F77-9EEE-FA4CB5639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674" y="4806155"/>
            <a:ext cx="302614" cy="373958"/>
          </a:xfrm>
          <a:prstGeom prst="rect">
            <a:avLst/>
          </a:prstGeom>
        </p:spPr>
      </p:pic>
      <p:pic>
        <p:nvPicPr>
          <p:cNvPr id="94" name="Picture 4" descr="favorites icon png에 대한 이미지 검색결과">
            <a:extLst>
              <a:ext uri="{FF2B5EF4-FFF2-40B4-BE49-F238E27FC236}">
                <a16:creationId xmlns:a16="http://schemas.microsoft.com/office/drawing/2014/main" id="{0F0F830B-68B9-4B84-BA02-4E68925E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73" y="4902799"/>
            <a:ext cx="235977" cy="2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130FF57-3500-4696-82CB-0E095D8BCD46}"/>
              </a:ext>
            </a:extLst>
          </p:cNvPr>
          <p:cNvSpPr txBox="1"/>
          <p:nvPr/>
        </p:nvSpPr>
        <p:spPr>
          <a:xfrm>
            <a:off x="366148" y="2138344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66</a:t>
            </a:r>
            <a:r>
              <a:rPr lang="ko-KR" altLang="en-US" sz="1050" dirty="0"/>
              <a:t>번 국도 노랑버전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FA60F02-B2E8-43A7-861E-BAAF9F03E1AA}"/>
              </a:ext>
            </a:extLst>
          </p:cNvPr>
          <p:cNvSpPr txBox="1"/>
          <p:nvPr/>
        </p:nvSpPr>
        <p:spPr>
          <a:xfrm>
            <a:off x="1746821" y="2213056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서울시 마포구 신수동 정하상관 </a:t>
            </a:r>
            <a:r>
              <a:rPr lang="en-US" altLang="ko-KR" sz="600" dirty="0"/>
              <a:t>1032</a:t>
            </a:r>
            <a:r>
              <a:rPr lang="ko-KR" altLang="en-US" sz="600" dirty="0"/>
              <a:t>호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37E3E9E-20FB-4773-9D53-C1112729AA9E}"/>
              </a:ext>
            </a:extLst>
          </p:cNvPr>
          <p:cNvSpPr txBox="1"/>
          <p:nvPr/>
        </p:nvSpPr>
        <p:spPr>
          <a:xfrm>
            <a:off x="488783" y="2706980"/>
            <a:ext cx="280443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미국의 국도</a:t>
            </a:r>
            <a:r>
              <a:rPr lang="en-US" altLang="ko-KR" sz="600" dirty="0">
                <a:solidFill>
                  <a:schemeClr val="bg1"/>
                </a:solidFill>
              </a:rPr>
              <a:t>(US </a:t>
            </a:r>
            <a:r>
              <a:rPr lang="ko-KR" altLang="en-US" sz="600" dirty="0">
                <a:solidFill>
                  <a:schemeClr val="bg1"/>
                </a:solidFill>
              </a:rPr>
              <a:t>하이웨이</a:t>
            </a:r>
            <a:r>
              <a:rPr lang="en-US" altLang="ko-KR" sz="600" dirty="0">
                <a:solidFill>
                  <a:schemeClr val="bg1"/>
                </a:solidFill>
              </a:rPr>
              <a:t>) </a:t>
            </a:r>
            <a:r>
              <a:rPr lang="ko-KR" altLang="en-US" sz="600" dirty="0">
                <a:solidFill>
                  <a:schemeClr val="bg1"/>
                </a:solidFill>
              </a:rPr>
              <a:t>제</a:t>
            </a:r>
            <a:r>
              <a:rPr lang="en-US" altLang="ko-KR" sz="600" dirty="0">
                <a:solidFill>
                  <a:schemeClr val="bg1"/>
                </a:solidFill>
              </a:rPr>
              <a:t>66</a:t>
            </a:r>
            <a:r>
              <a:rPr lang="ko-KR" altLang="en-US" sz="600" dirty="0">
                <a:solidFill>
                  <a:schemeClr val="bg1"/>
                </a:solidFill>
              </a:rPr>
              <a:t>호선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 err="1">
                <a:solidFill>
                  <a:schemeClr val="bg1"/>
                </a:solidFill>
              </a:rPr>
              <a:t>일리노이주</a:t>
            </a:r>
            <a:r>
              <a:rPr lang="ko-KR" altLang="en-US" sz="600" dirty="0">
                <a:solidFill>
                  <a:schemeClr val="bg1"/>
                </a:solidFill>
              </a:rPr>
              <a:t> 시카고와 캘리포니아주 로스앤젤레스를 잇는 </a:t>
            </a:r>
            <a:r>
              <a:rPr lang="ko-KR" altLang="en-US" sz="600" dirty="0" err="1">
                <a:solidFill>
                  <a:schemeClr val="bg1"/>
                </a:solidFill>
              </a:rPr>
              <a:t>총연장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3,940km</a:t>
            </a:r>
            <a:r>
              <a:rPr lang="ko-KR" altLang="en-US" sz="600" dirty="0">
                <a:solidFill>
                  <a:schemeClr val="bg1"/>
                </a:solidFill>
              </a:rPr>
              <a:t>의 </a:t>
            </a:r>
            <a:r>
              <a:rPr lang="ko-KR" altLang="en-US" sz="600" dirty="0" err="1">
                <a:solidFill>
                  <a:schemeClr val="bg1"/>
                </a:solidFill>
              </a:rPr>
              <a:t>일반국도였다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애리조나를 관통하여 시카고</a:t>
            </a:r>
            <a:r>
              <a:rPr lang="en-US" altLang="ko-KR" sz="600" dirty="0">
                <a:solidFill>
                  <a:schemeClr val="bg1"/>
                </a:solidFill>
              </a:rPr>
              <a:t>, LA, </a:t>
            </a:r>
            <a:r>
              <a:rPr lang="ko-KR" altLang="en-US" sz="600" dirty="0">
                <a:solidFill>
                  <a:schemeClr val="bg1"/>
                </a:solidFill>
              </a:rPr>
              <a:t>라스베가스 등 주요 도시를 잇는 서부의 </a:t>
            </a:r>
            <a:r>
              <a:rPr lang="ko-KR" altLang="en-US" sz="600" dirty="0" err="1">
                <a:solidFill>
                  <a:schemeClr val="bg1"/>
                </a:solidFill>
              </a:rPr>
              <a:t>축선</a:t>
            </a:r>
            <a:r>
              <a:rPr lang="ko-KR" altLang="en-US" sz="600" dirty="0">
                <a:solidFill>
                  <a:schemeClr val="bg1"/>
                </a:solidFill>
              </a:rPr>
              <a:t> 중 하나였다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특히 이 도로는 </a:t>
            </a:r>
            <a:r>
              <a:rPr lang="en-US" altLang="ko-KR" sz="600" dirty="0">
                <a:solidFill>
                  <a:schemeClr val="bg1"/>
                </a:solidFill>
              </a:rPr>
              <a:t>"Mother Road"</a:t>
            </a:r>
            <a:r>
              <a:rPr lang="ko-KR" altLang="en-US" sz="600" dirty="0">
                <a:solidFill>
                  <a:schemeClr val="bg1"/>
                </a:solidFill>
              </a:rPr>
              <a:t>라고도 부를 정도로 미국인들에게는 </a:t>
            </a:r>
            <a:r>
              <a:rPr lang="ko-KR" altLang="en-US" sz="600" dirty="0" err="1">
                <a:solidFill>
                  <a:schemeClr val="bg1"/>
                </a:solidFill>
              </a:rPr>
              <a:t>촌동네</a:t>
            </a:r>
            <a:r>
              <a:rPr lang="ko-KR" altLang="en-US" sz="600" dirty="0">
                <a:solidFill>
                  <a:schemeClr val="bg1"/>
                </a:solidFill>
              </a:rPr>
              <a:t> 향수 비슷한 문화코드로 자리매김하고 있는데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관련해서 </a:t>
            </a:r>
            <a:r>
              <a:rPr lang="ko-KR" altLang="en-US" sz="600" dirty="0" err="1">
                <a:solidFill>
                  <a:schemeClr val="bg1"/>
                </a:solidFill>
              </a:rPr>
              <a:t>냇</a:t>
            </a:r>
            <a:r>
              <a:rPr lang="ko-KR" altLang="en-US" sz="600" dirty="0">
                <a:solidFill>
                  <a:schemeClr val="bg1"/>
                </a:solidFill>
              </a:rPr>
              <a:t> 킹 콜의 노래 </a:t>
            </a:r>
            <a:r>
              <a:rPr lang="en-US" altLang="ko-KR" sz="600" dirty="0">
                <a:solidFill>
                  <a:schemeClr val="bg1"/>
                </a:solidFill>
              </a:rPr>
              <a:t>'Route 66'</a:t>
            </a:r>
            <a:r>
              <a:rPr lang="ko-KR" altLang="en-US" sz="600" dirty="0">
                <a:solidFill>
                  <a:schemeClr val="bg1"/>
                </a:solidFill>
              </a:rPr>
              <a:t>가 유명하다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 노래는 리듬 앤 블루스의 명곡이라 엘비스 </a:t>
            </a:r>
            <a:r>
              <a:rPr lang="ko-KR" altLang="en-US" sz="600" dirty="0" err="1">
                <a:solidFill>
                  <a:schemeClr val="bg1"/>
                </a:solidFill>
              </a:rPr>
              <a:t>프레슬리</a:t>
            </a:r>
            <a:r>
              <a:rPr lang="ko-KR" altLang="en-US" sz="600" dirty="0">
                <a:solidFill>
                  <a:schemeClr val="bg1"/>
                </a:solidFill>
              </a:rPr>
              <a:t> 등 많은 가수가 커버하였다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심지어 미국을 밟아본 적도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저 도로를 들어본 적도 없는 한국인들이 맥주 파는 </a:t>
            </a:r>
            <a:r>
              <a:rPr lang="ko-KR" altLang="en-US" sz="600" dirty="0" err="1">
                <a:solidFill>
                  <a:schemeClr val="bg1"/>
                </a:solidFill>
              </a:rPr>
              <a:t>펍이나</a:t>
            </a:r>
            <a:r>
              <a:rPr lang="ko-KR" altLang="en-US" sz="600" dirty="0">
                <a:solidFill>
                  <a:schemeClr val="bg1"/>
                </a:solidFill>
              </a:rPr>
              <a:t> 재즈바에서 저 </a:t>
            </a:r>
            <a:r>
              <a:rPr lang="en-US" altLang="ko-KR" sz="600" dirty="0">
                <a:solidFill>
                  <a:schemeClr val="bg1"/>
                </a:solidFill>
              </a:rPr>
              <a:t>Route 66 </a:t>
            </a:r>
            <a:r>
              <a:rPr lang="ko-KR" altLang="en-US" sz="600" dirty="0">
                <a:solidFill>
                  <a:schemeClr val="bg1"/>
                </a:solidFill>
              </a:rPr>
              <a:t>간판은 소품으로 봐서 익숙할 정도</a:t>
            </a:r>
            <a:r>
              <a:rPr lang="en-US" altLang="ko-KR" sz="600" dirty="0">
                <a:solidFill>
                  <a:schemeClr val="bg1"/>
                </a:solidFill>
              </a:rPr>
              <a:t>. #</a:t>
            </a:r>
            <a:r>
              <a:rPr lang="ko-KR" altLang="en-US" sz="600" dirty="0">
                <a:solidFill>
                  <a:schemeClr val="bg1"/>
                </a:solidFill>
              </a:rPr>
              <a:t>영문 위키피디아의 노래 설명</a:t>
            </a:r>
          </a:p>
          <a:p>
            <a:pPr algn="ctr"/>
            <a:endParaRPr lang="ko-KR" altLang="en-US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이러한 문화적 이유로 인해 </a:t>
            </a:r>
            <a:r>
              <a:rPr lang="en-US" altLang="ko-KR" sz="600" dirty="0">
                <a:solidFill>
                  <a:schemeClr val="bg1"/>
                </a:solidFill>
              </a:rPr>
              <a:t>2000</a:t>
            </a:r>
            <a:r>
              <a:rPr lang="ko-KR" altLang="en-US" sz="600" dirty="0">
                <a:solidFill>
                  <a:schemeClr val="bg1"/>
                </a:solidFill>
              </a:rPr>
              <a:t>년대 들어 국도 전 구간이 복원되었다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복원되었다는 말에서 보듯 원래는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고속도로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</a:t>
            </a:r>
            <a:r>
              <a:rPr lang="en-US" altLang="ko-KR" sz="600" dirty="0">
                <a:solidFill>
                  <a:schemeClr val="bg1"/>
                </a:solidFill>
              </a:rPr>
              <a:t>)</a:t>
            </a:r>
            <a:r>
              <a:rPr lang="ko-KR" altLang="en-US" sz="600" dirty="0">
                <a:solidFill>
                  <a:schemeClr val="bg1"/>
                </a:solidFill>
              </a:rPr>
              <a:t>가 개통된 후 구간구간이 뚝뚝 끊기고 전체적으로 교통량이 줄어 결국 </a:t>
            </a:r>
            <a:r>
              <a:rPr lang="en-US" altLang="ko-KR" sz="600" dirty="0">
                <a:solidFill>
                  <a:schemeClr val="bg1"/>
                </a:solidFill>
              </a:rPr>
              <a:t>1985</a:t>
            </a:r>
            <a:r>
              <a:rPr lang="ko-KR" altLang="en-US" sz="600" dirty="0">
                <a:solidFill>
                  <a:schemeClr val="bg1"/>
                </a:solidFill>
              </a:rPr>
              <a:t>년 </a:t>
            </a:r>
            <a:r>
              <a:rPr lang="en-US" altLang="ko-KR" sz="600" dirty="0">
                <a:solidFill>
                  <a:schemeClr val="bg1"/>
                </a:solidFill>
              </a:rPr>
              <a:t>6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26</a:t>
            </a:r>
            <a:r>
              <a:rPr lang="ko-KR" altLang="en-US" sz="600" dirty="0">
                <a:solidFill>
                  <a:schemeClr val="bg1"/>
                </a:solidFill>
              </a:rPr>
              <a:t>일부로 국도지정 </a:t>
            </a:r>
            <a:r>
              <a:rPr lang="ko-KR" altLang="en-US" sz="600" dirty="0" err="1">
                <a:solidFill>
                  <a:schemeClr val="bg1"/>
                </a:solidFill>
              </a:rPr>
              <a:t>해제되었었다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게다가 이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하이웨이는 미국 최초의 고속도로이기도 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그러나 한 시대의 문화적 아이콘이 사람들에게 주는 정서적 영감은 대단한 것이어서</a:t>
            </a:r>
            <a:r>
              <a:rPr lang="en-US" altLang="ko-KR" sz="600" dirty="0">
                <a:solidFill>
                  <a:schemeClr val="bg1"/>
                </a:solidFill>
              </a:rPr>
              <a:t>, 2003</a:t>
            </a:r>
            <a:r>
              <a:rPr lang="ko-KR" altLang="en-US" sz="600" dirty="0">
                <a:solidFill>
                  <a:schemeClr val="bg1"/>
                </a:solidFill>
              </a:rPr>
              <a:t>년에는 전 구간 복원이 완료되어 주로 관광객이나 옛 추억을 떠올리려는 미국인들이 여전히 이 도로를 이용하고 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이런 사정을 담은 영상물이 바로 디즈니의 카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>
                <a:solidFill>
                  <a:schemeClr val="bg1"/>
                </a:solidFill>
              </a:rPr>
              <a:t>애니메이션</a:t>
            </a:r>
            <a:r>
              <a:rPr lang="en-US" altLang="ko-KR" sz="600" dirty="0">
                <a:solidFill>
                  <a:schemeClr val="bg1"/>
                </a:solidFill>
              </a:rPr>
              <a:t>).[1]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60B337B-8243-45E5-A8B1-463E8D2DE672}"/>
              </a:ext>
            </a:extLst>
          </p:cNvPr>
          <p:cNvSpPr txBox="1"/>
          <p:nvPr/>
        </p:nvSpPr>
        <p:spPr>
          <a:xfrm>
            <a:off x="488783" y="4645811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연관 관광지</a:t>
            </a:r>
          </a:p>
        </p:txBody>
      </p:sp>
      <p:pic>
        <p:nvPicPr>
          <p:cNvPr id="89" name="Picture 8" descr="오버워치 전장에 대한 이미지 검색결과">
            <a:extLst>
              <a:ext uri="{FF2B5EF4-FFF2-40B4-BE49-F238E27FC236}">
                <a16:creationId xmlns:a16="http://schemas.microsoft.com/office/drawing/2014/main" id="{C9C0A04C-E8AD-41EA-86CC-4F785B65D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8643" y="4932954"/>
            <a:ext cx="374101" cy="3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오버워치 전장에 대한 이미지 검색결과">
            <a:extLst>
              <a:ext uri="{FF2B5EF4-FFF2-40B4-BE49-F238E27FC236}">
                <a16:creationId xmlns:a16="http://schemas.microsoft.com/office/drawing/2014/main" id="{3F5581B9-05C1-4B4D-AFAE-BADA1CB31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127729" y="4912116"/>
            <a:ext cx="346135" cy="3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오버워치 전장에 대한 이미지 검색결과">
            <a:extLst>
              <a:ext uri="{FF2B5EF4-FFF2-40B4-BE49-F238E27FC236}">
                <a16:creationId xmlns:a16="http://schemas.microsoft.com/office/drawing/2014/main" id="{1CA2CBD6-D20B-4B71-ADEA-A842F1306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1674479" y="4926815"/>
            <a:ext cx="329641" cy="2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lick hand png에 대한 이미지 검색결과">
            <a:extLst>
              <a:ext uri="{FF2B5EF4-FFF2-40B4-BE49-F238E27FC236}">
                <a16:creationId xmlns:a16="http://schemas.microsoft.com/office/drawing/2014/main" id="{1132607C-13D2-49A8-BBE1-F17D32B82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72" y="490877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8BFF8C8-D9EE-41EE-A2B7-CC6060BC61A9}"/>
              </a:ext>
            </a:extLst>
          </p:cNvPr>
          <p:cNvSpPr txBox="1"/>
          <p:nvPr/>
        </p:nvSpPr>
        <p:spPr>
          <a:xfrm>
            <a:off x="3749087" y="5210107"/>
            <a:ext cx="1380673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활성화된 즐겨찾기 버튼 클릭</a:t>
            </a:r>
          </a:p>
        </p:txBody>
      </p:sp>
      <p:pic>
        <p:nvPicPr>
          <p:cNvPr id="117" name="Picture 4" descr="favorites icon png에 대한 이미지 검색결과">
            <a:extLst>
              <a:ext uri="{FF2B5EF4-FFF2-40B4-BE49-F238E27FC236}">
                <a16:creationId xmlns:a16="http://schemas.microsoft.com/office/drawing/2014/main" id="{FFA79DB3-8982-41F0-BCCA-D8067DFC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80" y="4909691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ACD9059-8E23-470E-B4D5-8D613866666F}"/>
              </a:ext>
            </a:extLst>
          </p:cNvPr>
          <p:cNvSpPr txBox="1"/>
          <p:nvPr/>
        </p:nvSpPr>
        <p:spPr>
          <a:xfrm>
            <a:off x="6041397" y="5469241"/>
            <a:ext cx="1992425" cy="2539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>
                <a:solidFill>
                  <a:srgbClr val="FF0000"/>
                </a:solidFill>
              </a:rPr>
              <a:t>즐겨찾기에서</a:t>
            </a:r>
            <a:r>
              <a:rPr lang="ko-KR" altLang="en-US" sz="1050" b="1" dirty="0">
                <a:solidFill>
                  <a:srgbClr val="FF0000"/>
                </a:solidFill>
              </a:rPr>
              <a:t> 해제되었습니다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7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B1A31-DF9C-4E7F-9AB7-98E0BC7C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186"/>
            <a:ext cx="9144000" cy="44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9C30B-9458-4557-AD04-47393F4D1E54}"/>
              </a:ext>
            </a:extLst>
          </p:cNvPr>
          <p:cNvSpPr/>
          <p:nvPr/>
        </p:nvSpPr>
        <p:spPr>
          <a:xfrm>
            <a:off x="-238126" y="2823827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921EF8-1B56-4ED7-AA33-05CF9A3F4562}"/>
              </a:ext>
            </a:extLst>
          </p:cNvPr>
          <p:cNvSpPr/>
          <p:nvPr/>
        </p:nvSpPr>
        <p:spPr>
          <a:xfrm>
            <a:off x="-525313" y="3204210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이메일 필드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10" y="1134201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2710</Words>
  <Application>Microsoft Office PowerPoint</Application>
  <PresentationFormat>화면 슬라이드 쇼(4:3)</PresentationFormat>
  <Paragraphs>341</Paragraphs>
  <Slides>27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나눔바른고딕</vt:lpstr>
      <vt:lpstr>Arial</vt:lpstr>
      <vt:lpstr>Calibri</vt:lpstr>
      <vt:lpstr>Wingdings</vt:lpstr>
      <vt:lpstr>Calibri Light</vt:lpstr>
      <vt:lpstr>맑은 고딕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퍼스널리티 선택하기 : &lt;지역 직접선택/  추천 선택 화면&gt;</vt:lpstr>
      <vt:lpstr>여행지역과 퍼스널리티 선택하기 : &lt;직접 선택- 지역정보 선택화면&gt;</vt:lpstr>
      <vt:lpstr>여행지역과 퍼스널리티 선택하기 : &lt;설문조사 화면&gt;</vt:lpstr>
      <vt:lpstr>여행지역과 퍼스널리티 선택하기 : &lt;로딩화면&gt;</vt:lpstr>
      <vt:lpstr>여행지역과 퍼스널리티 선택하기 : &lt;로딩화면 – 완료&gt;</vt:lpstr>
      <vt:lpstr>여행지역과 퍼스널리티 선택하기 : &lt;퍼스널리티 선택 화면&gt;</vt:lpstr>
      <vt:lpstr>Use Case Spec : 여행지역과 퍼스널리티 선택하기 </vt:lpstr>
      <vt:lpstr>Use Case Spec : 여행지역과 퍼스널리티 선택하기 </vt:lpstr>
      <vt:lpstr>&lt;메인  화면 – 추천 화면  &gt;</vt:lpstr>
      <vt:lpstr>Use Case Spec : 추천 여행 Item 조회하기</vt:lpstr>
      <vt:lpstr>Use Case Spec : 추천 관광지 조회하기</vt:lpstr>
      <vt:lpstr>Use Case Spec : 추천 관광지 조회하기</vt:lpstr>
      <vt:lpstr>Use Case Spec : 추천 관광지 조회하기 </vt:lpstr>
      <vt:lpstr>Use Case Spec : 추천 관광지 조회하기 GUI 설명 &lt;퍼스널리티 선택화면&gt;</vt:lpstr>
      <vt:lpstr>Use Case Spec : 추천 관광지 조회하기 GUI 설명 &lt;추천 관광지 메인 화면&gt;</vt:lpstr>
      <vt:lpstr>Use Case Spec : 추천 관광지 조회하기 GUI 설명 &lt;피드백 결과 화면&gt;</vt:lpstr>
      <vt:lpstr>Use Case Spec : 추천 관광지 조회하기 GUI 설명 &lt;새로고침 후 메인 화면&gt;</vt:lpstr>
      <vt:lpstr>Use Case Spec : 추천 관광지 조회하기 GUI 설명 &lt;상세 페이지&gt;</vt:lpstr>
      <vt:lpstr>Use Case Spec : 즐겨찾기한 여행지 조회하기</vt:lpstr>
      <vt:lpstr>Use Case Spec : 즐겨찾기한 여행지 조회하기</vt:lpstr>
      <vt:lpstr>Use Case Spec : 즐겨찾기한 여행지 조회하기 GUI 설명 &lt;즐겨찾기 메인화면&gt;</vt:lpstr>
      <vt:lpstr>Use Case Spec : 즐겨찾기한 여행지 조회하기 GUI 설명 &lt;즐겨찾기 상세화면&gt;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9</cp:revision>
  <dcterms:created xsi:type="dcterms:W3CDTF">2019-11-27T03:47:41Z</dcterms:created>
  <dcterms:modified xsi:type="dcterms:W3CDTF">2019-12-02T04:39:58Z</dcterms:modified>
</cp:coreProperties>
</file>